
<file path=[Content_Types].xml><?xml version="1.0" encoding="utf-8"?>
<Types xmlns="http://schemas.openxmlformats.org/package/2006/content-types">
  <Override PartName="/ppt/slideLayouts/slideLayout8.xml" ContentType="application/vnd.openxmlformats-officedocument.presentationml.slideLayout+xml"/>
  <Override PartName="/ppt/slideMasters/slideMaster11.xml" ContentType="application/vnd.openxmlformats-officedocument.presentationml.slideMaster+xml"/>
  <Override PartName="/ppt/slideLayouts/slideLayout35.xml" ContentType="application/vnd.openxmlformats-officedocument.presentationml.slideLayout+xml"/>
  <Override PartName="/ppt/slideLayouts/slideLayout135.xml" ContentType="application/vnd.openxmlformats-officedocument.presentationml.slideLayout+xml"/>
  <Override PartName="/ppt/slideMasters/slideMaster12.xml" ContentType="application/vnd.openxmlformats-officedocument.presentationml.slideMaster+xml"/>
  <Override PartName="/docProps/app.xml" ContentType="application/vnd.openxmlformats-officedocument.extended-properties+xml"/>
  <Override PartName="/ppt/slideMasters/slideMaster13.xml" ContentType="application/vnd.openxmlformats-officedocument.presentationml.slideMaster+xml"/>
  <Override PartName="/ppt/slides/slide11.xml" ContentType="application/vnd.openxmlformats-officedocument.presentationml.slide+xml"/>
  <Override PartName="/ppt/slideLayouts/slideLayout86.xml" ContentType="application/vnd.openxmlformats-officedocument.presentationml.slideLayout+xml"/>
  <Override PartName="/ppt/slideLayouts/slideLayout21.xml" ContentType="application/vnd.openxmlformats-officedocument.presentationml.slideLayout+xml"/>
  <Override PartName="/ppt/slideLayouts/slideLayout93.xml" ContentType="application/vnd.openxmlformats-officedocument.presentationml.slideLayout+xml"/>
  <Override PartName="/ppt/slideLayouts/slideLayout79.xml" ContentType="application/vnd.openxmlformats-officedocument.presentationml.slideLayout+xml"/>
  <Override PartName="/ppt/slideLayouts/slideLayout106.xml" ContentType="application/vnd.openxmlformats-officedocument.presentationml.slideLayout+xml"/>
  <Override PartName="/ppt/slideLayouts/slideLayout114.xml" ContentType="application/vnd.openxmlformats-officedocument.presentationml.slideLayout+xml"/>
  <Override PartName="/ppt/slideLayouts/slideLayout3.xml" ContentType="application/vnd.openxmlformats-officedocument.presentationml.slideLayout+xml"/>
  <Override PartName="/ppt/slideLayouts/slideLayout139.xml" ContentType="application/vnd.openxmlformats-officedocument.presentationml.slideLayout+xml"/>
  <Override PartName="/ppt/slideLayouts/slideLayout133.xml" ContentType="application/vnd.openxmlformats-officedocument.presentationml.slideLayout+xml"/>
  <Override PartName="/ppt/slideLayouts/slideLayout24.xml" ContentType="application/vnd.openxmlformats-officedocument.presentationml.slideLayout+xml"/>
  <Override PartName="/ppt/slideLayouts/slideLayout143.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Override PartName="/ppt/slideLayouts/slideLayout56.xml" ContentType="application/vnd.openxmlformats-officedocument.presentationml.slideLayout+xml"/>
  <Override PartName="/ppt/slideLayouts/slideLayout105.xml" ContentType="application/vnd.openxmlformats-officedocument.presentationml.slideLayout+xml"/>
  <Override PartName="/ppt/slideLayouts/slideLayout69.xml" ContentType="application/vnd.openxmlformats-officedocument.presentationml.slideLayout+xml"/>
  <Override PartName="/ppt/slideLayouts/slideLayout100.xml" ContentType="application/vnd.openxmlformats-officedocument.presentationml.slideLayout+xml"/>
  <Override PartName="/ppt/slideLayouts/slideLayout159.xml" ContentType="application/vnd.openxmlformats-officedocument.presentationml.slideLayout+xml"/>
  <Override PartName="/ppt/handoutMasters/handoutMaster1.xml" ContentType="application/vnd.openxmlformats-officedocument.presentationml.handoutMaster+xml"/>
  <Override PartName="/ppt/slideLayouts/slideLayout64.xml" ContentType="application/vnd.openxmlformats-officedocument.presentationml.slideLayout+xml"/>
  <Override PartName="/ppt/slideLayouts/slideLayout129.xml" ContentType="application/vnd.openxmlformats-officedocument.presentationml.slideLayout+xml"/>
  <Override PartName="/ppt/slideLayouts/slideLayout144.xml" ContentType="application/vnd.openxmlformats-officedocument.presentationml.slideLayout+xml"/>
  <Override PartName="/ppt/theme/theme9.xml" ContentType="application/vnd.openxmlformats-officedocument.theme+xml"/>
  <Override PartName="/ppt/slideLayouts/slideLayout53.xml" ContentType="application/vnd.openxmlformats-officedocument.presentationml.slideLayout+xml"/>
  <Override PartName="/ppt/slideLayouts/slideLayout68.xml" ContentType="application/vnd.openxmlformats-officedocument.presentationml.slideLayout+xml"/>
  <Override PartName="/ppt/slideLayouts/slideLayout37.xml" ContentType="application/vnd.openxmlformats-officedocument.presentationml.slideLayout+xml"/>
  <Override PartName="/ppt/slideLayouts/slideLayout170.xml" ContentType="application/vnd.openxmlformats-officedocument.presentationml.slideLayout+xml"/>
  <Override PartName="/ppt/slideLayouts/slideLayout168.xml" ContentType="application/vnd.openxmlformats-officedocument.presentationml.slideLayout+xml"/>
  <Override PartName="/ppt/slideLayouts/slideLayout104.xml" ContentType="application/vnd.openxmlformats-officedocument.presentationml.slideLayout+xml"/>
  <Override PartName="/ppt/notesSlides/notesSlide1.xml" ContentType="application/vnd.openxmlformats-officedocument.presentationml.notesSlide+xml"/>
  <Override PartName="/ppt/slideLayouts/slideLayout146.xml" ContentType="application/vnd.openxmlformats-officedocument.presentationml.slideLayout+xml"/>
  <Override PartName="/ppt/slideLayouts/slideLayout72.xml" ContentType="application/vnd.openxmlformats-officedocument.presentationml.slideLayout+xml"/>
  <Override PartName="/ppt/slides/slide10.xml" ContentType="application/vnd.openxmlformats-officedocument.presentationml.slide+xml"/>
  <Override PartName="/ppt/slideLayouts/slideLayout145.xml" ContentType="application/vnd.openxmlformats-officedocument.presentationml.slideLayout+xml"/>
  <Default Extension="png" ContentType="image/png"/>
  <Override PartName="/ppt/slideLayouts/slideLayout82.xml" ContentType="application/vnd.openxmlformats-officedocument.presentationml.slideLayout+xml"/>
  <Override PartName="/ppt/slideLayouts/slideLayout118.xml" ContentType="application/vnd.openxmlformats-officedocument.presentationml.slideLayout+xml"/>
  <Override PartName="/ppt/slideLayouts/slideLayout26.xml" ContentType="application/vnd.openxmlformats-officedocument.presentationml.slideLayout+xml"/>
  <Override PartName="/ppt/slideLayouts/slideLayout36.xml" ContentType="application/vnd.openxmlformats-officedocument.presentationml.slideLayout+xml"/>
  <Override PartName="/ppt/slideLayouts/slideLayout65.xml" ContentType="application/vnd.openxmlformats-officedocument.presentationml.slideLayout+xml"/>
  <Override PartName="/docProps/core.xml" ContentType="application/vnd.openxmlformats-package.core-properties+xml"/>
  <Override PartName="/ppt/slideMasters/slideMaster9.xml" ContentType="application/vnd.openxmlformats-officedocument.presentationml.slideMaster+xml"/>
  <Default Extension="bin" ContentType="application/vnd.openxmlformats-officedocument.presentationml.printerSettings"/>
  <Override PartName="/ppt/slideLayouts/slideLayout126.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slideLayouts/slideLayout171.xml" ContentType="application/vnd.openxmlformats-officedocument.presentationml.slideLayout+xml"/>
  <Override PartName="/ppt/slideLayouts/slideLayout47.xml" ContentType="application/vnd.openxmlformats-officedocument.presentationml.slideLayout+xml"/>
  <Override PartName="/ppt/slideLayouts/slideLayout119.xml" ContentType="application/vnd.openxmlformats-officedocument.presentationml.slideLayout+xml"/>
  <Override PartName="/ppt/slideLayouts/slideLayout27.xml" ContentType="application/vnd.openxmlformats-officedocument.presentationml.slideLayout+xml"/>
  <Override PartName="/ppt/slideLayouts/slideLayout160.xml" ContentType="application/vnd.openxmlformats-officedocument.presentationml.slideLayout+xml"/>
  <Override PartName="/ppt/slideLayouts/slideLayout58.xml" ContentType="application/vnd.openxmlformats-officedocument.presentationml.slideLayout+xml"/>
  <Override PartName="/ppt/slideLayouts/slideLayout132.xml" ContentType="application/vnd.openxmlformats-officedocument.presentationml.slideLayout+xml"/>
  <Override PartName="/ppt/slideMasters/slideMaster4.xml" ContentType="application/vnd.openxmlformats-officedocument.presentationml.slideMaster+xml"/>
  <Override PartName="/ppt/slideLayouts/slideLayout30.xml" ContentType="application/vnd.openxmlformats-officedocument.presentationml.slideLayout+xml"/>
  <Override PartName="/ppt/notesSlides/notesSlide2.xml" ContentType="application/vnd.openxmlformats-officedocument.presentationml.notesSlide+xml"/>
  <Override PartName="/ppt/slideMasters/slideMaster6.xml" ContentType="application/vnd.openxmlformats-officedocument.presentationml.slideMaster+xml"/>
  <Override PartName="/ppt/theme/theme2.xml" ContentType="application/vnd.openxmlformats-officedocument.theme+xml"/>
  <Override PartName="/ppt/theme/theme4.xml" ContentType="application/vnd.openxmlformats-officedocument.theme+xml"/>
  <Override PartName="/ppt/slideLayouts/slideLayout154.xml" ContentType="application/vnd.openxmlformats-officedocument.presentationml.slideLayout+xml"/>
  <Override PartName="/ppt/slides/slide2.xml" ContentType="application/vnd.openxmlformats-officedocument.presentationml.slide+xml"/>
  <Override PartName="/ppt/slideLayouts/slideLayout149.xml" ContentType="application/vnd.openxmlformats-officedocument.presentationml.slideLayout+xml"/>
  <Override PartName="/ppt/slideLayouts/slideLayout173.xml" ContentType="application/vnd.openxmlformats-officedocument.presentationml.slideLayout+xml"/>
  <Override PartName="/ppt/slideLayouts/slideLayout66.xml" ContentType="application/vnd.openxmlformats-officedocument.presentationml.slideLayout+xml"/>
  <Override PartName="/ppt/slideMasters/slideMaster7.xml" ContentType="application/vnd.openxmlformats-officedocument.presentationml.slideMaster+xml"/>
  <Override PartName="/ppt/slideLayouts/slideLayout84.xml" ContentType="application/vnd.openxmlformats-officedocument.presentationml.slideLayout+xml"/>
  <Override PartName="/ppt/slideLayouts/slideLayout109.xml" ContentType="application/vnd.openxmlformats-officedocument.presentationml.slideLayout+xml"/>
  <Override PartName="/ppt/slideLayouts/slideLayout10.xml" ContentType="application/vnd.openxmlformats-officedocument.presentationml.slideLayout+xml"/>
  <Override PartName="/ppt/slideLayouts/slideLayout81.xml" ContentType="application/vnd.openxmlformats-officedocument.presentationml.slideLayout+xml"/>
  <Override PartName="/ppt/slideLayouts/slideLayout70.xml" ContentType="application/vnd.openxmlformats-officedocument.presentationml.slideLayout+xml"/>
  <Override PartName="/ppt/slideLayouts/slideLayout43.xml" ContentType="application/vnd.openxmlformats-officedocument.presentationml.slideLayout+xml"/>
  <Override PartName="/ppt/slideMasters/slideMaster8.xml" ContentType="application/vnd.openxmlformats-officedocument.presentationml.slideMaster+xml"/>
  <Override PartName="/ppt/notesSlides/notesSlide3.xml" ContentType="application/vnd.openxmlformats-officedocument.presentationml.notesSlide+xml"/>
  <Override PartName="/ppt/slideLayouts/slideLayout165.xml" ContentType="application/vnd.openxmlformats-officedocument.presentationml.slideLayout+xml"/>
  <Default Extension="xml" ContentType="application/xml"/>
  <Override PartName="/ppt/slideLayouts/slideLayout29.xml" ContentType="application/vnd.openxmlformats-officedocument.presentationml.slideLayout+xml"/>
  <Override PartName="/ppt/slideMasters/slideMaster1.xml" ContentType="application/vnd.openxmlformats-officedocument.presentationml.slideMaster+xml"/>
  <Override PartName="/ppt/slideLayouts/slideLayout62.xml" ContentType="application/vnd.openxmlformats-officedocument.presentationml.slideLayout+xml"/>
  <Override PartName="/ppt/slideMasters/slideMaster14.xml" ContentType="application/vnd.openxmlformats-officedocument.presentationml.slideMaster+xml"/>
  <Override PartName="/ppt/slideLayouts/slideLayout102.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s/slide14.xml" ContentType="application/vnd.openxmlformats-officedocument.presentationml.slide+xml"/>
  <Override PartName="/ppt/slideLayouts/slideLayout18.xml" ContentType="application/vnd.openxmlformats-officedocument.presentationml.slideLayout+xml"/>
  <Override PartName="/ppt/slideLayouts/slideLayout75.xml" ContentType="application/vnd.openxmlformats-officedocument.presentationml.slideLayout+xml"/>
  <Override PartName="/ppt/theme/theme13.xml" ContentType="application/vnd.openxmlformats-officedocument.theme+xml"/>
  <Override PartName="/ppt/slideLayouts/slideLayout85.xml" ContentType="application/vnd.openxmlformats-officedocument.presentationml.slideLayout+xml"/>
  <Override PartName="/ppt/slideLayouts/slideLayout74.xml" ContentType="application/vnd.openxmlformats-officedocument.presentationml.slideLayout+xml"/>
  <Override PartName="/ppt/slideLayouts/slideLayout20.xml" ContentType="application/vnd.openxmlformats-officedocument.presentationml.slideLayout+xml"/>
  <Override PartName="/ppt/slideLayouts/slideLayout87.xml" ContentType="application/vnd.openxmlformats-officedocument.presentationml.slideLayout+xml"/>
  <Override PartName="/ppt/slideLayouts/slideLayout158.xml" ContentType="application/vnd.openxmlformats-officedocument.presentationml.slideLayout+xml"/>
  <Override PartName="/ppt/presentation.xml" ContentType="application/vnd.openxmlformats-officedocument.presentationml.presentation.main+xml"/>
  <Default Extension="jpeg" ContentType="image/jpeg"/>
  <Override PartName="/ppt/slideLayouts/slideLayout73.xml" ContentType="application/vnd.openxmlformats-officedocument.presentationml.slideLayout+xml"/>
  <Override PartName="/ppt/slideLayouts/slideLayout83.xml" ContentType="application/vnd.openxmlformats-officedocument.presentationml.slideLayout+xml"/>
  <Override PartName="/ppt/slideLayouts/slideLayout123.xml" ContentType="application/vnd.openxmlformats-officedocument.presentationml.slideLayout+xml"/>
  <Override PartName="/ppt/slides/slide3.xml" ContentType="application/vnd.openxmlformats-officedocument.presentationml.slide+xml"/>
  <Override PartName="/ppt/slideLayouts/slideLayout11.xml" ContentType="application/vnd.openxmlformats-officedocument.presentationml.slideLayout+xml"/>
  <Override PartName="/ppt/slideLayouts/slideLayout78.xml" ContentType="application/vnd.openxmlformats-officedocument.presentationml.slideLayout+xml"/>
  <Override PartName="/ppt/slideLayouts/slideLayout94.xml" ContentType="application/vnd.openxmlformats-officedocument.presentationml.slideLayout+xml"/>
  <Override PartName="/ppt/slideLayouts/slideLayout59.xml" ContentType="application/vnd.openxmlformats-officedocument.presentationml.slideLayout+xml"/>
  <Override PartName="/ppt/slideLayouts/slideLayout13.xml" ContentType="application/vnd.openxmlformats-officedocument.presentationml.slideLayout+xml"/>
  <Override PartName="/ppt/slideLayouts/slideLayout44.xml" ContentType="application/vnd.openxmlformats-officedocument.presentationml.slideLayout+xml"/>
  <Override PartName="/ppt/slideLayouts/slideLayout42.xml" ContentType="application/vnd.openxmlformats-officedocument.presentationml.slideLayout+xml"/>
  <Default Extension="rels" ContentType="application/vnd.openxmlformats-package.relationships+xml"/>
  <Override PartName="/ppt/slideLayouts/slideLayout15.xml" ContentType="application/vnd.openxmlformats-officedocument.presentationml.slideLayout+xml"/>
  <Override PartName="/ppt/slideLayouts/slideLayout121.xml" ContentType="application/vnd.openxmlformats-officedocument.presentationml.slideLayout+xml"/>
  <Override PartName="/ppt/slides/slide9.xml" ContentType="application/vnd.openxmlformats-officedocument.presentationml.slide+xml"/>
  <Override PartName="/ppt/slideLayouts/slideLayout112.xml" ContentType="application/vnd.openxmlformats-officedocument.presentationml.slideLayout+xml"/>
  <Override PartName="/ppt/theme/theme12.xml" ContentType="application/vnd.openxmlformats-officedocument.theme+xml"/>
  <Override PartName="/ppt/slideLayouts/slideLayout120.xml" ContentType="application/vnd.openxmlformats-officedocument.presentationml.slideLayout+xml"/>
  <Override PartName="/ppt/slideLayouts/slideLayout92.xml" ContentType="application/vnd.openxmlformats-officedocument.presentationml.slideLayout+xml"/>
  <Override PartName="/ppt/slideLayouts/slideLayout116.xml" ContentType="application/vnd.openxmlformats-officedocument.presentationml.slideLayout+xml"/>
  <Override PartName="/ppt/slideLayouts/slideLayout162.xml" ContentType="application/vnd.openxmlformats-officedocument.presentationml.slideLayout+xml"/>
  <Override PartName="/ppt/slideLayouts/slideLayout115.xml" ContentType="application/vnd.openxmlformats-officedocument.presentationml.slideLayout+xml"/>
  <Override PartName="/ppt/slideLayouts/slideLayout51.xml" ContentType="application/vnd.openxmlformats-officedocument.presentationml.slideLayout+xml"/>
  <Override PartName="/ppt/slideLayouts/slideLayout157.xml" ContentType="application/vnd.openxmlformats-officedocument.presentationml.slideLayout+xml"/>
  <Override PartName="/ppt/slideLayouts/slideLayout127.xml" ContentType="application/vnd.openxmlformats-officedocument.presentationml.slideLayout+xml"/>
  <Override PartName="/ppt/slideLayouts/slideLayout23.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theme/theme16.xml" ContentType="application/vnd.openxmlformats-officedocument.theme+xml"/>
  <Override PartName="/ppt/theme/theme3.xml" ContentType="application/vnd.openxmlformats-officedocument.theme+xml"/>
  <Override PartName="/ppt/slideLayouts/slideLayout95.xml" ContentType="application/vnd.openxmlformats-officedocument.presentationml.slideLayout+xml"/>
  <Override PartName="/ppt/slideLayouts/slideLayout155.xml" ContentType="application/vnd.openxmlformats-officedocument.presentationml.slideLayout+xml"/>
  <Override PartName="/ppt/slideLayouts/slideLayout166.xml" ContentType="application/vnd.openxmlformats-officedocument.presentationml.slideLayout+xml"/>
  <Override PartName="/ppt/slideLayouts/slideLayout108.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147.xml" ContentType="application/vnd.openxmlformats-officedocument.presentationml.slideLayout+xml"/>
  <Override PartName="/ppt/notesMasters/notesMaster1.xml" ContentType="application/vnd.openxmlformats-officedocument.presentationml.notesMaster+xml"/>
  <Override PartName="/ppt/theme/theme11.xml" ContentType="application/vnd.openxmlformats-officedocument.theme+xml"/>
  <Override PartName="/ppt/slideLayouts/slideLayout111.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76.xml" ContentType="application/vnd.openxmlformats-officedocument.presentationml.slideLayout+xml"/>
  <Override PartName="/ppt/slideLayouts/slideLayout167.xml" ContentType="application/vnd.openxmlformats-officedocument.presentationml.slideLayout+xml"/>
  <Override PartName="/ppt/notesSlides/notesSlide4.xml" ContentType="application/vnd.openxmlformats-officedocument.presentationml.notesSlide+xml"/>
  <Override PartName="/ppt/slideLayouts/slideLayout77.xml" ContentType="application/vnd.openxmlformats-officedocument.presentationml.slideLayout+xml"/>
  <Override PartName="/ppt/slideLayouts/slideLayout32.xml" ContentType="application/vnd.openxmlformats-officedocument.presentationml.slideLayout+xml"/>
  <Override PartName="/ppt/slideLayouts/slideLayout67.xml" ContentType="application/vnd.openxmlformats-officedocument.presentationml.slideLayout+xml"/>
  <Override PartName="/ppt/slides/slide13.xml" ContentType="application/vnd.openxmlformats-officedocument.presentationml.slide+xml"/>
  <Override PartName="/ppt/slideLayouts/slideLayout98.xml" ContentType="application/vnd.openxmlformats-officedocument.presentationml.slideLayout+xml"/>
  <Override PartName="/ppt/slideLayouts/slideLayout91.xml" ContentType="application/vnd.openxmlformats-officedocument.presentationml.slideLayout+xml"/>
  <Override PartName="/ppt/slideMasters/slideMaster5.xml" ContentType="application/vnd.openxmlformats-officedocument.presentationml.slideMaster+xml"/>
  <Override PartName="/ppt/slideLayouts/slideLayout57.xml" ContentType="application/vnd.openxmlformats-officedocument.presentationml.slideLayout+xml"/>
  <Override PartName="/ppt/slideLayouts/slideLayout4.xml" ContentType="application/vnd.openxmlformats-officedocument.presentationml.slideLayout+xml"/>
  <Override PartName="/ppt/slideLayouts/slideLayout90.xml" ContentType="application/vnd.openxmlformats-officedocument.presentationml.slideLayout+xml"/>
  <Override PartName="/ppt/slideLayouts/slideLayout2.xml" ContentType="application/vnd.openxmlformats-officedocument.presentationml.slideLayout+xml"/>
  <Override PartName="/ppt/slideLayouts/slideLayout96.xml" ContentType="application/vnd.openxmlformats-officedocument.presentationml.slideLayout+xml"/>
  <Override PartName="/ppt/slideLayouts/slideLayout110.xml" ContentType="application/vnd.openxmlformats-officedocument.presentationml.slideLayout+xml"/>
  <Override PartName="/ppt/slideLayouts/slideLayout6.xml" ContentType="application/vnd.openxmlformats-officedocument.presentationml.slideLayout+xml"/>
  <Override PartName="/ppt/slideLayouts/slideLayout14.xml" ContentType="application/vnd.openxmlformats-officedocument.presentationml.slideLayout+xml"/>
  <Override PartName="/ppt/slideLayouts/slideLayout150.xml" ContentType="application/vnd.openxmlformats-officedocument.presentationml.slideLayout+xml"/>
  <Override PartName="/ppt/slideLayouts/slideLayout169.xml" ContentType="application/vnd.openxmlformats-officedocument.presentationml.slideLayout+xml"/>
  <Override PartName="/ppt/theme/theme10.xml" ContentType="application/vnd.openxmlformats-officedocument.theme+xml"/>
  <Override PartName="/ppt/presProps.xml" ContentType="application/vnd.openxmlformats-officedocument.presentationml.presProps+xml"/>
  <Override PartName="/ppt/theme/theme5.xml" ContentType="application/vnd.openxmlformats-officedocument.theme+xml"/>
  <Override PartName="/ppt/slideLayouts/slideLayout103.xml" ContentType="application/vnd.openxmlformats-officedocument.presentationml.slideLayout+xml"/>
  <Override PartName="/ppt/theme/theme14.xml" ContentType="application/vnd.openxmlformats-officedocument.theme+xml"/>
  <Override PartName="/ppt/slideLayouts/slideLayout142.xml" ContentType="application/vnd.openxmlformats-officedocument.presentationml.slideLayout+xml"/>
  <Override PartName="/ppt/slideLayouts/slideLayout152.xml" ContentType="application/vnd.openxmlformats-officedocument.presentationml.slideLayout+xml"/>
  <Override PartName="/ppt/slideLayouts/slideLayout16.xml" ContentType="application/vnd.openxmlformats-officedocument.presentationml.slideLayout+xml"/>
  <Override PartName="/ppt/slideMasters/slideMaster2.xml" ContentType="application/vnd.openxmlformats-officedocument.presentationml.slideMaster+xml"/>
  <Override PartName="/ppt/slideLayouts/slideLayout45.xml" ContentType="application/vnd.openxmlformats-officedocument.presentationml.slideLayout+xml"/>
  <Override PartName="/ppt/slideLayouts/slideLayout131.xml" ContentType="application/vnd.openxmlformats-officedocument.presentationml.slideLayout+xml"/>
  <Override PartName="/ppt/slideLayouts/slideLayout41.xml" ContentType="application/vnd.openxmlformats-officedocument.presentationml.slideLayout+xml"/>
  <Override PartName="/ppt/slides/slide12.xml" ContentType="application/vnd.openxmlformats-officedocument.presentationml.slide+xml"/>
  <Override PartName="/ppt/slideLayouts/slideLayout161.xml" ContentType="application/vnd.openxmlformats-officedocument.presentationml.slideLayout+xml"/>
  <Override PartName="/ppt/slideLayouts/slideLayout141.xml" ContentType="application/vnd.openxmlformats-officedocument.presentationml.slideLayout+xml"/>
  <Override PartName="/ppt/slideLayouts/slideLayout33.xml" ContentType="application/vnd.openxmlformats-officedocument.presentationml.slideLayout+xml"/>
  <Override PartName="/ppt/slideMasters/slideMaster10.xml" ContentType="application/vnd.openxmlformats-officedocument.presentationml.slideMaster+xml"/>
  <Override PartName="/ppt/slideLayouts/slideLayout101.xml" ContentType="application/vnd.openxmlformats-officedocument.presentationml.slideLayout+xml"/>
  <Override PartName="/ppt/theme/theme15.xml" ContentType="application/vnd.openxmlformats-officedocument.theme+xml"/>
  <Override PartName="/ppt/slideLayouts/slideLayout55.xml" ContentType="application/vnd.openxmlformats-officedocument.presentationml.slideLayout+xml"/>
  <Override PartName="/ppt/slideLayouts/slideLayout97.xml" ContentType="application/vnd.openxmlformats-officedocument.presentationml.slideLayout+xml"/>
  <Override PartName="/ppt/slideLayouts/slideLayout122.xml" ContentType="application/vnd.openxmlformats-officedocument.presentationml.slideLayout+xml"/>
  <Override PartName="/ppt/slideMasters/slideMaster3.xml" ContentType="application/vnd.openxmlformats-officedocument.presentationml.slideMaster+xml"/>
  <Override PartName="/ppt/slideLayouts/slideLayout124.xml" ContentType="application/vnd.openxmlformats-officedocument.presentationml.slideLayout+xml"/>
  <Override PartName="/ppt/slideLayouts/slideLayout134.xml" ContentType="application/vnd.openxmlformats-officedocument.presentationml.slideLayout+xml"/>
  <Override PartName="/ppt/slideLayouts/slideLayout137.xml" ContentType="application/vnd.openxmlformats-officedocument.presentationml.slideLayout+xml"/>
  <Override PartName="/ppt/slideLayouts/slideLayout153.xml" ContentType="application/vnd.openxmlformats-officedocument.presentationml.slideLayout+xml"/>
  <Override PartName="/ppt/slideLayouts/slideLayout38.xml" ContentType="application/vnd.openxmlformats-officedocument.presentationml.slideLayout+xml"/>
  <Override PartName="/ppt/slideLayouts/slideLayout80.xml" ContentType="application/vnd.openxmlformats-officedocument.presentationml.slideLayout+xml"/>
  <Override PartName="/ppt/slideLayouts/slideLayout60.xml" ContentType="application/vnd.openxmlformats-officedocument.presentationml.slideLayout+xml"/>
  <Override PartName="/ppt/slideLayouts/slideLayout163.xml" ContentType="application/vnd.openxmlformats-officedocument.presentationml.slideLayout+xml"/>
  <Override PartName="/ppt/slideLayouts/slideLayout88.xml" ContentType="application/vnd.openxmlformats-officedocument.presentationml.slideLayout+xml"/>
  <Override PartName="/ppt/slideLayouts/slideLayout34.xml" ContentType="application/vnd.openxmlformats-officedocument.presentationml.slideLayout+xml"/>
  <Override PartName="/ppt/slideLayouts/slideLayout5.xml" ContentType="application/vnd.openxmlformats-officedocument.presentationml.slideLayout+xml"/>
  <Override PartName="/ppt/slideLayouts/slideLayout25.xml" ContentType="application/vnd.openxmlformats-officedocument.presentationml.slideLayout+xml"/>
  <Override PartName="/ppt/slideLayouts/slideLayout89.xml" ContentType="application/vnd.openxmlformats-officedocument.presentationml.slideLayout+xml"/>
  <Override PartName="/ppt/slideLayouts/slideLayout113.xml" ContentType="application/vnd.openxmlformats-officedocument.presentationml.slideLayout+xml"/>
  <Override PartName="/ppt/slideLayouts/slideLayout138.xml" ContentType="application/vnd.openxmlformats-officedocument.presentationml.slideLayout+xml"/>
  <Override PartName="/ppt/slideLayouts/slideLayout50.xml" ContentType="application/vnd.openxmlformats-officedocument.presentationml.slideLayout+xml"/>
  <Override PartName="/ppt/slideLayouts/slideLayout107.xml" ContentType="application/vnd.openxmlformats-officedocument.presentationml.slideLayout+xml"/>
  <Override PartName="/ppt/slideLayouts/slideLayout130.xml" ContentType="application/vnd.openxmlformats-officedocument.presentationml.slideLayout+xml"/>
  <Override PartName="/ppt/slideLayouts/slideLayout52.xml" ContentType="application/vnd.openxmlformats-officedocument.presentationml.slideLayout+xml"/>
  <Override PartName="/ppt/slideLayouts/slideLayout71.xml" ContentType="application/vnd.openxmlformats-officedocument.presentationml.slideLayout+xml"/>
  <Override PartName="/ppt/slideLayouts/slideLayout156.xml" ContentType="application/vnd.openxmlformats-officedocument.presentationml.slideLayout+xml"/>
  <Override PartName="/ppt/slideLayouts/slideLayout46.xml" ContentType="application/vnd.openxmlformats-officedocument.presentationml.slideLayout+xml"/>
  <Override PartName="/ppt/slideLayouts/slideLayout148.xml" ContentType="application/vnd.openxmlformats-officedocument.presentationml.slideLayout+xml"/>
  <Override PartName="/ppt/slideLayouts/slideLayout125.xml" ContentType="application/vnd.openxmlformats-officedocument.presentationml.slideLayout+xml"/>
  <Override PartName="/ppt/slideLayouts/slideLayout172.xml" ContentType="application/vnd.openxmlformats-officedocument.presentationml.slideLayout+xml"/>
  <Override PartName="/ppt/slideLayouts/slideLayout28.xml" ContentType="application/vnd.openxmlformats-officedocument.presentationml.slideLayout+xml"/>
  <Override PartName="/ppt/slideLayouts/slideLayout48.xml" ContentType="application/vnd.openxmlformats-officedocument.presentationml.slideLayout+xml"/>
  <Override PartName="/ppt/slideLayouts/slideLayout128.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151.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39.xml" ContentType="application/vnd.openxmlformats-officedocument.presentationml.slideLayout+xml"/>
  <Override PartName="/ppt/slideLayouts/slideLayout61.xml" ContentType="application/vnd.openxmlformats-officedocument.presentationml.slideLayout+xml"/>
  <Override PartName="/ppt/slideLayouts/slideLayout136.xml" ContentType="application/vnd.openxmlformats-officedocument.presentationml.slideLayout+xml"/>
  <Override PartName="/ppt/slides/slide4.xml" ContentType="application/vnd.openxmlformats-officedocument.presentationml.slide+xml"/>
  <Override PartName="/ppt/slideLayouts/slideLayout140.xml" ContentType="application/vnd.openxmlformats-officedocument.presentationml.slideLayout+xml"/>
  <Override PartName="/ppt/slideLayouts/slideLayout99.xml" ContentType="application/vnd.openxmlformats-officedocument.presentationml.slideLayout+xml"/>
  <Override PartName="/ppt/slideLayouts/slideLayout40.xml" ContentType="application/vnd.openxmlformats-officedocument.presentationml.slideLayout+xml"/>
  <Override PartName="/ppt/slideLayouts/slideLayout49.xml" ContentType="application/vnd.openxmlformats-officedocument.presentationml.slideLayout+xml"/>
  <Override PartName="/ppt/slides/slide8.xml" ContentType="application/vnd.openxmlformats-officedocument.presentationml.slide+xml"/>
  <Override PartName="/ppt/slideLayouts/slideLayout31.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 r:id="rId2"/>
    <p:sldMasterId r:id="rId3"/>
    <p:sldMasterId r:id="rId4"/>
    <p:sldMasterId r:id="rId5"/>
    <p:sldMasterId r:id="rId6"/>
    <p:sldMasterId r:id="rId7"/>
    <p:sldMasterId r:id="rId8"/>
    <p:sldMasterId r:id="rId9"/>
    <p:sldMasterId r:id="rId10"/>
    <p:sldMasterId r:id="rId11"/>
    <p:sldMasterId r:id="rId12"/>
    <p:sldMasterId r:id="rId13"/>
    <p:sldMasterId r:id="rId14"/>
  </p:sldMasterIdLst>
  <p:notesMasterIdLst>
    <p:notesMasterId r:id="rId29"/>
  </p:notesMasterIdLst>
  <p:handoutMasterIdLst>
    <p:handoutMasterId r:id="rId30"/>
  </p:handoutMasterIdLst>
  <p:sldIdLst>
    <p:sldId id="256" r:id="rId15"/>
    <p:sldId id="265" r:id="rId16"/>
    <p:sldId id="259" r:id="rId17"/>
    <p:sldId id="260" r:id="rId18"/>
    <p:sldId id="261" r:id="rId19"/>
    <p:sldId id="262" r:id="rId20"/>
    <p:sldId id="263" r:id="rId21"/>
    <p:sldId id="264" r:id="rId22"/>
    <p:sldId id="266" r:id="rId23"/>
    <p:sldId id="267" r:id="rId24"/>
    <p:sldId id="268" r:id="rId25"/>
    <p:sldId id="269" r:id="rId26"/>
    <p:sldId id="270" r:id="rId27"/>
    <p:sldId id="27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120" autoAdjust="0"/>
    <p:restoredTop sz="94660"/>
  </p:normalViewPr>
  <p:slideViewPr>
    <p:cSldViewPr snapToObjects="1">
      <p:cViewPr varScale="1">
        <p:scale>
          <a:sx n="92" d="100"/>
          <a:sy n="92" d="100"/>
        </p:scale>
        <p:origin x="-8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tableStyles" Target="tableStyles.xml"/><Relationship Id="rId31" Type="http://schemas.openxmlformats.org/officeDocument/2006/relationships/printerSettings" Target="printerSettings/printerSettings1.bin"/><Relationship Id="rId34" Type="http://schemas.openxmlformats.org/officeDocument/2006/relationships/theme" Target="theme/theme1.xml"/><Relationship Id="rId7" Type="http://schemas.openxmlformats.org/officeDocument/2006/relationships/slideMaster" Target="slideMasters/slideMaster7.xml"/><Relationship Id="rId1" Type="http://schemas.openxmlformats.org/officeDocument/2006/relationships/slideMaster" Target="slideMasters/slideMaster1.xml"/><Relationship Id="rId24" Type="http://schemas.openxmlformats.org/officeDocument/2006/relationships/slide" Target="slides/slide10.xml"/><Relationship Id="rId25" Type="http://schemas.openxmlformats.org/officeDocument/2006/relationships/slide" Target="slides/slide11.xml"/><Relationship Id="rId8" Type="http://schemas.openxmlformats.org/officeDocument/2006/relationships/slideMaster" Target="slideMasters/slideMaster8.xml"/><Relationship Id="rId13" Type="http://schemas.openxmlformats.org/officeDocument/2006/relationships/slideMaster" Target="slideMasters/slideMaster13.xml"/><Relationship Id="rId10" Type="http://schemas.openxmlformats.org/officeDocument/2006/relationships/slideMaster" Target="slideMasters/slideMaster10.xml"/><Relationship Id="rId32" Type="http://schemas.openxmlformats.org/officeDocument/2006/relationships/presProps" Target="presProps.xml"/><Relationship Id="rId12" Type="http://schemas.openxmlformats.org/officeDocument/2006/relationships/slideMaster" Target="slideMasters/slideMaster12.xml"/><Relationship Id="rId17" Type="http://schemas.openxmlformats.org/officeDocument/2006/relationships/slide" Target="slides/slide3.xml"/><Relationship Id="rId9" Type="http://schemas.openxmlformats.org/officeDocument/2006/relationships/slideMaster" Target="slideMasters/slideMaster9.xml"/><Relationship Id="rId18" Type="http://schemas.openxmlformats.org/officeDocument/2006/relationships/slide" Target="slides/slide4.xml"/><Relationship Id="rId3" Type="http://schemas.openxmlformats.org/officeDocument/2006/relationships/slideMaster" Target="slideMasters/slideMaster3.xml"/><Relationship Id="rId27" Type="http://schemas.openxmlformats.org/officeDocument/2006/relationships/slide" Target="slides/slide13.xml"/><Relationship Id="rId14" Type="http://schemas.openxmlformats.org/officeDocument/2006/relationships/slideMaster" Target="slideMasters/slideMaster14.xml"/><Relationship Id="rId23" Type="http://schemas.openxmlformats.org/officeDocument/2006/relationships/slide" Target="slides/slide9.xml"/><Relationship Id="rId4" Type="http://schemas.openxmlformats.org/officeDocument/2006/relationships/slideMaster" Target="slideMasters/slideMaster4.xml"/><Relationship Id="rId28" Type="http://schemas.openxmlformats.org/officeDocument/2006/relationships/slide" Target="slides/slide14.xml"/><Relationship Id="rId26" Type="http://schemas.openxmlformats.org/officeDocument/2006/relationships/slide" Target="slides/slide12.xml"/><Relationship Id="rId30" Type="http://schemas.openxmlformats.org/officeDocument/2006/relationships/handoutMaster" Target="handoutMasters/handoutMaster1.xml"/><Relationship Id="rId11" Type="http://schemas.openxmlformats.org/officeDocument/2006/relationships/slideMaster" Target="slideMasters/slideMaster11.xml"/><Relationship Id="rId29" Type="http://schemas.openxmlformats.org/officeDocument/2006/relationships/notesMaster" Target="notesMasters/notesMaster1.xml"/><Relationship Id="rId6" Type="http://schemas.openxmlformats.org/officeDocument/2006/relationships/slideMaster" Target="slideMasters/slideMaster6.xml"/><Relationship Id="rId16" Type="http://schemas.openxmlformats.org/officeDocument/2006/relationships/slide" Target="slides/slide2.xml"/><Relationship Id="rId3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xml"/><Relationship Id="rId19" Type="http://schemas.openxmlformats.org/officeDocument/2006/relationships/slide" Target="slides/slide5.xml"/><Relationship Id="rId20" Type="http://schemas.openxmlformats.org/officeDocument/2006/relationships/slide" Target="slides/slide6.xml"/><Relationship Id="rId22" Type="http://schemas.openxmlformats.org/officeDocument/2006/relationships/slide" Target="slides/slide8.xml"/><Relationship Id="rId21" Type="http://schemas.openxmlformats.org/officeDocument/2006/relationships/slide" Target="slides/slide7.xml"/><Relationship Id="rId2"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6BEED65-BB27-AC4E-9A84-BE5CCA5A6E77}" type="datetimeFigureOut">
              <a:rPr lang="en-US" smtClean="0"/>
              <a:pPr/>
              <a:t>3/23/10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2CF00B-2151-B746-B3D0-90E1D38F4C2D}"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920940-F92C-3347-9CF5-5F43BA289A95}" type="datetimeFigureOut">
              <a:rPr lang="en-US" smtClean="0"/>
              <a:pPr/>
              <a:t>3/23/10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F376DE-4A25-7740-9391-0C37EEA880DB}"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DF0ADC7-BFD7-FD41-9C6C-A9D4EB66FAD5}"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958D2A-5C24-5041-BB26-74E9A4A8F8EB}"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3CCCD50E-3BCB-1A44-AE12-127F7EF0AE37}" type="slidenum">
              <a:rPr lang="en-US"/>
              <a:pPr/>
              <a:t>11</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62958081-3353-3446-842C-9BB941C18988}" type="slidenum">
              <a:rPr lang="en-US"/>
              <a:pPr/>
              <a:t>12</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9.png"/><Relationship Id="rId3" Type="http://schemas.openxmlformats.org/officeDocument/2006/relationships/image" Target="../media/image10.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1.png"/><Relationship Id="rId3" Type="http://schemas.openxmlformats.org/officeDocument/2006/relationships/image" Target="../media/image12.pn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1.png"/><Relationship Id="rId3" Type="http://schemas.openxmlformats.org/officeDocument/2006/relationships/image" Target="../media/image10.pn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r>
              <a:rPr lang="en-US" smtClean="0"/>
              <a:t>3/16/10</a:t>
            </a:r>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44E34F8-1A15-C045-AE0E-3AEFD9D5A3C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C9FBC2-9A17-174A-AC47-C5EFD3517C55}" type="slidenum">
              <a:rPr lang="en-US" smtClean="0"/>
              <a:pPr/>
              <a:t>‹#›</a:t>
            </a:fld>
            <a:endParaRPr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C9FBC2-9A17-174A-AC47-C5EFD3517C55}" type="slidenum">
              <a:rPr lang="en-US" smtClean="0"/>
              <a:pPr/>
              <a:t>‹#›</a:t>
            </a:fld>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C9FBC2-9A17-174A-AC47-C5EFD3517C55}" type="slidenum">
              <a:rPr lang="en-US" smtClean="0"/>
              <a:pPr/>
              <a:t>‹#›</a:t>
            </a:fld>
            <a:endParaRPr 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C9FBC2-9A17-174A-AC47-C5EFD3517C55}"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C9FBC2-9A17-174A-AC47-C5EFD3517C55}"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C9FBC2-9A17-174A-AC47-C5EFD3517C55}"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C9FBC2-9A17-174A-AC47-C5EFD3517C55}" type="slidenum">
              <a:rPr lang="en-US" smtClean="0"/>
              <a:pPr/>
              <a:t>‹#›</a:t>
            </a:fld>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C9FBC2-9A17-174A-AC47-C5EFD3517C55}" type="slidenum">
              <a:rPr lang="en-US" smtClean="0"/>
              <a:pPr/>
              <a:t>‹#›</a:t>
            </a:fld>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8F1C1-12CF-D041-BBD8-611F1070C92C}"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D8F1C1-12CF-D041-BBD8-611F1070C92C}"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5217A8-0E06-4059-AC45-433E2E67A85D}" type="slidenum">
              <a:rPr kumimoji="0" lang="en-US" smtClean="0"/>
              <a:pPr/>
              <a:t>‹#›</a:t>
            </a:fld>
            <a:endParaRPr kumimoji="0" lang="en-US" dirty="0">
              <a:solidFill>
                <a:srgbClr val="FFFFFF"/>
              </a:solidFill>
            </a:endParaRPr>
          </a:p>
        </p:txBody>
      </p:sp>
    </p:spTree>
  </p:cSld>
  <p:clrMapOvr>
    <a:masterClrMapping/>
  </p:clrMapOvr>
  <p:transition spd="med">
    <p:fade/>
  </p:transition>
</p:sldLayout>
</file>

<file path=ppt/slideLayouts/slideLayout1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8F1C1-12CF-D041-BBD8-611F1070C92C}" type="slidenum">
              <a:rPr lang="en-US" smtClean="0"/>
              <a:pPr/>
              <a:t>‹#›</a:t>
            </a:fld>
            <a:endParaRPr 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52579" name="Rectangle 3"/>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52580" name="Rectangle 4"/>
          <p:cNvSpPr>
            <a:spLocks noGrp="1" noChangeArrowheads="1"/>
          </p:cNvSpPr>
          <p:nvPr>
            <p:ph type="subTitle" idx="1"/>
          </p:nvPr>
        </p:nvSpPr>
        <p:spPr>
          <a:xfrm>
            <a:off x="1371600" y="3886200"/>
            <a:ext cx="6400800" cy="1752600"/>
          </a:xfrm>
        </p:spPr>
        <p:txBody>
          <a:bodyPr/>
          <a:lstStyle>
            <a:lvl1pPr marL="0" indent="0" algn="ctr">
              <a:buFont typeface="Wingdings" pitchFamily="-112" charset="2"/>
              <a:buNone/>
              <a:defRPr/>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r>
              <a:rPr lang="en-US" smtClean="0"/>
              <a:t>3/16/10</a:t>
            </a: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1DA3A9F6-D807-6C4B-BD96-914AD14054F7}" type="slidenum">
              <a:rPr lang="en-US"/>
              <a:pPr>
                <a:defRPr/>
              </a:pPr>
              <a:t>‹#›</a:t>
            </a:fld>
            <a:endParaRPr 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D2F2B28-4595-AC40-8C9A-7949C0E2D8E2}" type="slidenum">
              <a:rPr lang="en-US"/>
              <a:pPr>
                <a:defRPr/>
              </a:pPr>
              <a:t>‹#›</a:t>
            </a:fld>
            <a:endParaRPr 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53C1443-6FBC-254E-9956-B7D988485C1A}" type="slidenum">
              <a:rPr lang="en-US"/>
              <a:pPr>
                <a:defRPr/>
              </a:pPr>
              <a:t>‹#›</a:t>
            </a:fld>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E3E74C3D-CA06-F140-BBC1-AEA8BF84445D}" type="slidenum">
              <a:rPr lang="en-US"/>
              <a:pPr>
                <a:defRPr/>
              </a:pPr>
              <a:t>‹#›</a:t>
            </a:fld>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FF4381AD-F28F-374A-B207-50697FA148D0}" type="slidenum">
              <a:rPr lang="en-US"/>
              <a:pPr>
                <a:defRPr/>
              </a:pPr>
              <a:t>‹#›</a:t>
            </a:fld>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F7D0C1CF-DC34-714F-AD1D-196266280222}" type="slidenum">
              <a:rPr lang="en-US"/>
              <a:pPr>
                <a:defRPr/>
              </a:pPr>
              <a:t>‹#›</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34C5F0FF-8C97-D64E-9F1D-5069DD9F9AB1}" type="slidenum">
              <a:rPr lang="en-US"/>
              <a:pPr>
                <a:defRPr/>
              </a:pPr>
              <a:t>‹#›</a:t>
            </a:fld>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B7B7C42-FECC-6348-9CAD-8DBB471AF2F9}" type="slidenum">
              <a:rPr lang="en-US"/>
              <a:pPr>
                <a:defRPr/>
              </a:pPr>
              <a:t>‹#›</a:t>
            </a:fld>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F2D2B4D8-F866-4F45-85EF-02301DE4AC6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1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F9D937E1-D98B-1F43-B9CE-9BE2F33BD321}" type="slidenum">
              <a:rPr lang="en-US"/>
              <a:pPr>
                <a:defRPr/>
              </a:pPr>
              <a:t>‹#›</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3/16/10</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9A9E142D-6AC2-6744-AE5E-8E85B0A8316C}" type="slidenum">
              <a:rPr lang="en-US"/>
              <a:pPr>
                <a:defRPr/>
              </a:pPr>
              <a:t>‹#›</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r>
              <a:rPr lang="en-US" smtClean="0"/>
              <a:t>3/16/10</a:t>
            </a:r>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FC56213-B4C4-4C5C-8EAE-01416D175C4F}" type="slidenum">
              <a:rPr/>
              <a:pPr/>
              <a:t>‹#›</a:t>
            </a:fld>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r>
              <a:rPr lang="en-US" smtClean="0"/>
              <a:t>3/16/10</a:t>
            </a:r>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C5A17F3E-FD52-544A-B357-7022C6E98D19}" type="slidenum">
              <a:rPr lang="en-US" smtClean="0"/>
              <a:pPr/>
              <a:t>‹#›</a:t>
            </a:fld>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A17F3E-FD52-544A-B357-7022C6E98D19}"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D2A56-CCD1-EC4F-A625-FCDABC842897}"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transition spd="med">
    <p:fade/>
  </p:transition>
</p:sldLayout>
</file>

<file path=ppt/slideLayouts/slideLayout1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C36A82-EBDE-384F-97E7-F4E682EE93C7}" type="slidenum">
              <a:rPr lang="en-US" smtClean="0"/>
              <a:pPr/>
              <a:t>‹#›</a:t>
            </a:fld>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transition spd="med">
    <p:fade/>
  </p:transition>
</p:sldLayout>
</file>

<file path=ppt/slideLayouts/slideLayout1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17F3E-FD52-544A-B357-7022C6E98D19}" type="slidenum">
              <a:rPr lang="en-US" smtClean="0"/>
              <a:pPr/>
              <a:t>‹#›</a:t>
            </a:fld>
            <a:endParaRPr 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DE7D08-8A54-374C-A1D3-BE9D6B1BEE3E}"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DE7D08-8A54-374C-A1D3-BE9D6B1BEE3E}"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DE7D08-8A54-374C-A1D3-BE9D6B1BEE3E}"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DE7D08-8A54-374C-A1D3-BE9D6B1BEE3E}"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DE7D08-8A54-374C-A1D3-BE9D6B1BEE3E}" type="datetimeFigureOut">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DE7D08-8A54-374C-A1D3-BE9D6B1BEE3E}"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E7D08-8A54-374C-A1D3-BE9D6B1BEE3E}" type="datetimeFigureOut">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DE7D08-8A54-374C-A1D3-BE9D6B1BEE3E}"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1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DE7D08-8A54-374C-A1D3-BE9D6B1BEE3E}"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DE7D08-8A54-374C-A1D3-BE9D6B1BEE3E}"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DE7D08-8A54-374C-A1D3-BE9D6B1BEE3E}"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23A91-62BC-B742-8B23-2EC88BFBC189}" type="slidenum">
              <a:rPr lang="en-US" smtClean="0"/>
              <a:pPr/>
              <a:t>‹#›</a:t>
            </a:fld>
            <a:endParaRPr lang="en-US"/>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3BCDF9-2BA5-B249-9E7E-69E9416CBA8F}"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BCDF9-2BA5-B249-9E7E-69E9416CBA8F}"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3BCDF9-2BA5-B249-9E7E-69E9416CBA8F}"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3BCDF9-2BA5-B249-9E7E-69E9416CBA8F}"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3BCDF9-2BA5-B249-9E7E-69E9416CBA8F}" type="datetimeFigureOut">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3BCDF9-2BA5-B249-9E7E-69E9416CBA8F}"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3BCDF9-2BA5-B249-9E7E-69E9416CBA8F}" type="datetimeFigureOut">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1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BCDF9-2BA5-B249-9E7E-69E9416CBA8F}"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BCDF9-2BA5-B249-9E7E-69E9416CBA8F}"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BCDF9-2BA5-B249-9E7E-69E9416CBA8F}"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BCDF9-2BA5-B249-9E7E-69E9416CBA8F}"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FD220-AEC0-5E4B-9FFE-B93CCC25DE72}"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8D2A56-CCD1-EC4F-A625-FCDABC842897}"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D2A56-CCD1-EC4F-A625-FCDABC842897}" type="slidenum">
              <a:rPr lang="en-US" smtClean="0"/>
              <a:pPr/>
              <a:t>‹#›</a:t>
            </a:fld>
            <a:endParaRPr lang="en-US"/>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r>
              <a:rPr lang="en-US" smtClean="0"/>
              <a:t>3/16/10</a:t>
            </a: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BC4C2DA-EEC1-4C45-902D-4098517018CC}" type="slidenum">
              <a:rPr lang="en-US" smtClean="0"/>
              <a:pPr/>
              <a:t>‹#›</a:t>
            </a:fld>
            <a:endParaRPr lang="en-US"/>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r>
              <a:rPr lang="en-US" smtClean="0"/>
              <a:t>3/16/10</a:t>
            </a:r>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BC4C2DA-EEC1-4C45-902D-4098517018CC}" type="slidenum">
              <a:rPr lang="en-US" smtClean="0"/>
              <a:pPr/>
              <a:t>‹#›</a:t>
            </a:fld>
            <a:endParaRPr lang="en-US"/>
          </a:p>
        </p:txBody>
      </p:sp>
    </p:spTree>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r>
              <a:rPr lang="en-US" smtClean="0"/>
              <a:t>3/16/10</a:t>
            </a:r>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BC4C2DA-EEC1-4C45-902D-4098517018CC}"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r>
              <a:rPr lang="en-US" smtClean="0"/>
              <a:t>3/16/10</a:t>
            </a:r>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BC4C2DA-EEC1-4C45-902D-4098517018CC}" type="slidenum">
              <a:rPr lang="en-US" smtClean="0"/>
              <a:pPr/>
              <a:t>‹#›</a:t>
            </a:fld>
            <a:endParaRPr lang="en-US"/>
          </a:p>
        </p:txBody>
      </p:sp>
    </p:spTree>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r>
              <a:rPr lang="en-US" smtClean="0"/>
              <a:t>3/16/10</a:t>
            </a:r>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BC4C2DA-EEC1-4C45-902D-4098517018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C4C2DA-EEC1-4C45-902D-4098517018CC}" type="slidenum">
              <a:rPr lang="en-US" smtClean="0"/>
              <a:pPr/>
              <a:t>‹#›</a:t>
            </a:fld>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44E34F8-1A15-C045-AE0E-3AEFD9D5A3C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r>
              <a:rPr lang="en-US" smtClean="0"/>
              <a:t>3/16/10</a:t>
            </a:r>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BC4C2DA-EEC1-4C45-902D-4098517018CC}" type="slidenum">
              <a:rPr lang="en-US" smtClean="0"/>
              <a:pPr/>
              <a:t>‹#›</a:t>
            </a:fld>
            <a:endParaRPr lang="en-US"/>
          </a:p>
        </p:txBody>
      </p:sp>
    </p:spTree>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r>
              <a:rPr lang="en-US" smtClean="0"/>
              <a:t>3/16/10</a:t>
            </a: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BC4C2DA-EEC1-4C45-902D-4098517018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r>
              <a:rPr lang="en-US" smtClean="0"/>
              <a:t>3/16/10</a:t>
            </a: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BC4C2DA-EEC1-4C45-902D-4098517018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4C2DA-EEC1-4C45-902D-4098517018CC}" type="slidenum">
              <a:rPr lang="en-US" smtClean="0"/>
              <a:pPr/>
              <a:t>‹#›</a:t>
            </a:fld>
            <a:endParaRPr lang="en-US"/>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4C2DA-EEC1-4C45-902D-4098517018CC}" type="slidenum">
              <a:rPr lang="en-US" smtClean="0"/>
              <a:pPr/>
              <a:t>‹#›</a:t>
            </a:fld>
            <a:endParaRPr lang="en-US"/>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r>
              <a:rPr lang="en-US" smtClean="0"/>
              <a:t>3/16/10</a:t>
            </a: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AA957AF-53C0-420B-9C2D-77DB1416566C}" type="slidenum">
              <a:rPr kumimoji="0" lang="en-US" smtClean="0"/>
              <a:pPr/>
              <a:t>‹#›</a:t>
            </a:fld>
            <a:endParaRPr kumimoji="0" lang="en-US"/>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r>
              <a:rPr lang="en-US" smtClean="0"/>
              <a:t>3/16/10</a:t>
            </a:r>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B75143EB-5FEF-8E45-B638-46BBF26B5B99}" type="slidenum">
              <a:rPr lang="en-US" smtClean="0"/>
              <a:pPr/>
              <a:t>‹#›</a:t>
            </a:fld>
            <a:endParaRPr lang="en-US" dirty="0"/>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r>
              <a:rPr lang="en-US" smtClean="0"/>
              <a:t>3/16/10</a:t>
            </a:r>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6294C92D-0306-4E69-9CD3-20855E849650}" type="slidenum">
              <a:rPr kumimoji="0" lang="en-US" smtClean="0"/>
              <a:pPr/>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r>
              <a:rPr lang="en-US" smtClean="0"/>
              <a:t>3/16/10</a:t>
            </a:r>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B75143EB-5FEF-8E45-B638-46BBF26B5B99}" type="slidenum">
              <a:rPr lang="en-US" smtClean="0"/>
              <a:pPr/>
              <a:t>‹#›</a:t>
            </a:fld>
            <a:endParaRPr lang="en-US" dirty="0"/>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r>
              <a:rPr lang="en-US" smtClean="0"/>
              <a:t>3/16/10</a:t>
            </a:r>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75143EB-5FEF-8E45-B638-46BBF26B5B9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3/16/10</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75143EB-5FEF-8E45-B638-46BBF26B5B99}" type="slidenum">
              <a:rPr lang="en-US" smtClean="0"/>
              <a:pPr/>
              <a:t>‹#›</a:t>
            </a:fld>
            <a:endParaRPr lang="en-US" dirty="0"/>
          </a:p>
        </p:txBody>
      </p:sp>
    </p:spTree>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r>
              <a:rPr lang="en-US" smtClean="0"/>
              <a:t>3/16/10</a:t>
            </a:r>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B75143EB-5FEF-8E45-B638-46BBF26B5B99}" type="slidenum">
              <a:rPr lang="en-US" smtClean="0"/>
              <a:pPr/>
              <a:t>‹#›</a:t>
            </a:fld>
            <a:endParaRPr lang="en-US" dirty="0"/>
          </a:p>
        </p:txBody>
      </p:sp>
    </p:spTree>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r>
              <a:rPr lang="en-US" smtClean="0"/>
              <a:t>3/16/10</a:t>
            </a:r>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75143EB-5FEF-8E45-B638-46BBF26B5B9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r>
              <a:rPr lang="en-US" smtClean="0"/>
              <a:t>3/16/10</a:t>
            </a:r>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75143EB-5FEF-8E45-B638-46BBF26B5B9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5143EB-5FEF-8E45-B638-46BBF26B5B99}" type="slidenum">
              <a:rPr lang="en-US" smtClean="0"/>
              <a:pPr/>
              <a:t>‹#›</a:t>
            </a:fld>
            <a:endParaRPr lang="en-US" dirty="0"/>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5143EB-5FEF-8E45-B638-46BBF26B5B99}" type="slidenum">
              <a:rPr lang="en-US" smtClean="0"/>
              <a:pPr/>
              <a:t>‹#›</a:t>
            </a:fld>
            <a:endParaRPr lang="en-US" dirty="0"/>
          </a:p>
        </p:txBody>
      </p:sp>
    </p:spTree>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r>
              <a:rPr lang="en-US" smtClean="0"/>
              <a:t>3/16/10</a:t>
            </a:r>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64A6C57-2887-664C-928B-0ED254BF16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A6C57-2887-664C-928B-0ED254BF16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64A6C57-2887-664C-928B-0ED254BF169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A6C57-2887-664C-928B-0ED254BF1695}" type="slidenum">
              <a:rPr lang="en-US" smtClean="0"/>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3/16/10</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3/16/10</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3/16/10</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3/16/10</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3/16/10</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3/16/10</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3/16/10</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BB2126-AD99-4F48-9BA6-86985F51FA94}" type="slidenum">
              <a:rPr lang="en-US" smtClean="0"/>
              <a:pPr/>
              <a:t>‹#›</a:t>
            </a:fld>
            <a:endParaRPr 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r>
              <a:rPr lang="en-US" smtClean="0"/>
              <a:t>3/16/10</a:t>
            </a:r>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529A609-C05D-40EE-B035-CD3A51D0A93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529A609-C05D-40EE-B035-CD3A51D0A93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9A609-C05D-40EE-B035-CD3A51D0A93A}" type="slidenum">
              <a:rPr lang="en-US" smtClean="0"/>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r>
              <a:rPr lang="en-US" smtClean="0"/>
              <a:t>3/16/10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7BE034-D530-A14C-BBBD-24EBBA901447}"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BE034-D530-A14C-BBBD-24EBBA901447}"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BE034-D530-A14C-BBBD-24EBBA901447}"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BE034-D530-A14C-BBBD-24EBBA901447}"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3/16/10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r>
              <a:rPr lang="en-US" smtClean="0"/>
              <a:t>3/16/10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E34F8-1A15-C045-AE0E-3AEFD9D5A3CA}" type="slidenum">
              <a:rPr lang="en-US" smtClean="0"/>
              <a:pPr/>
              <a:t>‹#›</a:t>
            </a:fld>
            <a:endParaRPr lang="en-US"/>
          </a:p>
        </p:txBody>
      </p:sp>
    </p:spTree>
  </p:cSld>
  <p:clrMapOvr>
    <a:masterClrMapping/>
  </p:clrMapOvr>
  <p:transition spd="med">
    <p:fade/>
  </p:transition>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r>
              <a:rPr lang="en-US" smtClean="0"/>
              <a:t>3/16/10</a:t>
            </a:r>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D47BE034-D530-A14C-BBBD-24EBBA901447}"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r>
              <a:rPr lang="en-US" smtClean="0"/>
              <a:t>3/16/10</a:t>
            </a:r>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r>
              <a:rPr lang="en-US" smtClean="0"/>
              <a:t>3/16/10</a:t>
            </a:r>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BE034-D530-A14C-BBBD-24EBBA901447}" type="slidenum">
              <a:rPr lang="en-US" smtClean="0"/>
              <a:pPr/>
              <a:t>‹#›</a:t>
            </a:fld>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3/16/10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C9FBC2-9A17-174A-AC47-C5EFD3517C55}" type="slidenum">
              <a:rPr lang="en-US" smtClean="0"/>
              <a:pPr/>
              <a:t>‹#›</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3/16/10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C9FBC2-9A17-174A-AC47-C5EFD3517C5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_rels/slideMaster10.xml.rels><?xml version="1.0" encoding="UTF-8" standalone="yes"?>
<Relationships xmlns="http://schemas.openxmlformats.org/package/2006/relationships"><Relationship Id="rId4" Type="http://schemas.openxmlformats.org/officeDocument/2006/relationships/slideLayout" Target="../slideLayouts/slideLayout112.xml"/><Relationship Id="rId7" Type="http://schemas.openxmlformats.org/officeDocument/2006/relationships/slideLayout" Target="../slideLayouts/slideLayout115.xml"/><Relationship Id="rId11" Type="http://schemas.openxmlformats.org/officeDocument/2006/relationships/slideLayout" Target="../slideLayouts/slideLayout119.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8" Type="http://schemas.openxmlformats.org/officeDocument/2006/relationships/slideLayout" Target="../slideLayouts/slideLayout116.xml"/><Relationship Id="rId13" Type="http://schemas.openxmlformats.org/officeDocument/2006/relationships/theme" Target="../theme/theme10.xml"/><Relationship Id="rId10" Type="http://schemas.openxmlformats.org/officeDocument/2006/relationships/slideLayout" Target="../slideLayouts/slideLayout118.xml"/><Relationship Id="rId5" Type="http://schemas.openxmlformats.org/officeDocument/2006/relationships/slideLayout" Target="../slideLayouts/slideLayout113.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9" Type="http://schemas.openxmlformats.org/officeDocument/2006/relationships/slideLayout" Target="../slideLayouts/slideLayout117.xml"/><Relationship Id="rId3" Type="http://schemas.openxmlformats.org/officeDocument/2006/relationships/slideLayout" Target="../slideLayouts/slideLayout111.xml"/></Relationships>
</file>

<file path=ppt/slideMasters/_rels/slideMaster11.xml.rels><?xml version="1.0" encoding="UTF-8" standalone="yes"?>
<Relationships xmlns="http://schemas.openxmlformats.org/package/2006/relationships"><Relationship Id="rId4" Type="http://schemas.openxmlformats.org/officeDocument/2006/relationships/slideLayout" Target="../slideLayouts/slideLayout124.xml"/><Relationship Id="rId7" Type="http://schemas.openxmlformats.org/officeDocument/2006/relationships/slideLayout" Target="../slideLayouts/slideLayout127.xml"/><Relationship Id="rId11" Type="http://schemas.openxmlformats.org/officeDocument/2006/relationships/slideLayout" Target="../slideLayouts/slideLayout131.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8" Type="http://schemas.openxmlformats.org/officeDocument/2006/relationships/slideLayout" Target="../slideLayouts/slideLayout128.xml"/><Relationship Id="rId13" Type="http://schemas.openxmlformats.org/officeDocument/2006/relationships/image" Target="../media/image17.jpeg"/><Relationship Id="rId10" Type="http://schemas.openxmlformats.org/officeDocument/2006/relationships/slideLayout" Target="../slideLayouts/slideLayout130.xml"/><Relationship Id="rId5" Type="http://schemas.openxmlformats.org/officeDocument/2006/relationships/slideLayout" Target="../slideLayouts/slideLayout125.xml"/><Relationship Id="rId12" Type="http://schemas.openxmlformats.org/officeDocument/2006/relationships/theme" Target="../theme/theme11.xml"/><Relationship Id="rId2" Type="http://schemas.openxmlformats.org/officeDocument/2006/relationships/slideLayout" Target="../slideLayouts/slideLayout122.xml"/><Relationship Id="rId9" Type="http://schemas.openxmlformats.org/officeDocument/2006/relationships/slideLayout" Target="../slideLayouts/slideLayout129.xml"/><Relationship Id="rId3" Type="http://schemas.openxmlformats.org/officeDocument/2006/relationships/slideLayout" Target="../slideLayouts/slideLayout123.xml"/></Relationships>
</file>

<file path=ppt/slideMasters/_rels/slideMaster12.xml.rels><?xml version="1.0" encoding="UTF-8" standalone="yes"?>
<Relationships xmlns="http://schemas.openxmlformats.org/package/2006/relationships"><Relationship Id="rId14" Type="http://schemas.openxmlformats.org/officeDocument/2006/relationships/slideLayout" Target="../slideLayouts/slideLayout145.xml"/><Relationship Id="rId20" Type="http://schemas.openxmlformats.org/officeDocument/2006/relationships/slideLayout" Target="../slideLayouts/slideLayout151.xml"/><Relationship Id="rId4" Type="http://schemas.openxmlformats.org/officeDocument/2006/relationships/slideLayout" Target="../slideLayouts/slideLayout135.xml"/><Relationship Id="rId21" Type="http://schemas.openxmlformats.org/officeDocument/2006/relationships/theme" Target="../theme/theme12.xml"/><Relationship Id="rId22" Type="http://schemas.openxmlformats.org/officeDocument/2006/relationships/image" Target="../media/image24.png"/><Relationship Id="rId23" Type="http://schemas.openxmlformats.org/officeDocument/2006/relationships/image" Target="../media/image25.png"/><Relationship Id="rId7" Type="http://schemas.openxmlformats.org/officeDocument/2006/relationships/slideLayout" Target="../slideLayouts/slideLayout138.xml"/><Relationship Id="rId11" Type="http://schemas.openxmlformats.org/officeDocument/2006/relationships/slideLayout" Target="../slideLayouts/slideLayout142.xml"/><Relationship Id="rId1" Type="http://schemas.openxmlformats.org/officeDocument/2006/relationships/slideLayout" Target="../slideLayouts/slideLayout132.xml"/><Relationship Id="rId24" Type="http://schemas.openxmlformats.org/officeDocument/2006/relationships/image" Target="../media/image26.png"/><Relationship Id="rId6" Type="http://schemas.openxmlformats.org/officeDocument/2006/relationships/slideLayout" Target="../slideLayouts/slideLayout137.xml"/><Relationship Id="rId16" Type="http://schemas.openxmlformats.org/officeDocument/2006/relationships/slideLayout" Target="../slideLayouts/slideLayout147.xml"/><Relationship Id="rId8" Type="http://schemas.openxmlformats.org/officeDocument/2006/relationships/slideLayout" Target="../slideLayouts/slideLayout139.xml"/><Relationship Id="rId13" Type="http://schemas.openxmlformats.org/officeDocument/2006/relationships/slideLayout" Target="../slideLayouts/slideLayout144.xml"/><Relationship Id="rId10" Type="http://schemas.openxmlformats.org/officeDocument/2006/relationships/slideLayout" Target="../slideLayouts/slideLayout141.xml"/><Relationship Id="rId5" Type="http://schemas.openxmlformats.org/officeDocument/2006/relationships/slideLayout" Target="../slideLayouts/slideLayout136.xml"/><Relationship Id="rId15" Type="http://schemas.openxmlformats.org/officeDocument/2006/relationships/slideLayout" Target="../slideLayouts/slideLayout146.xml"/><Relationship Id="rId12" Type="http://schemas.openxmlformats.org/officeDocument/2006/relationships/slideLayout" Target="../slideLayouts/slideLayout143.xml"/><Relationship Id="rId17" Type="http://schemas.openxmlformats.org/officeDocument/2006/relationships/slideLayout" Target="../slideLayouts/slideLayout148.xml"/><Relationship Id="rId19" Type="http://schemas.openxmlformats.org/officeDocument/2006/relationships/slideLayout" Target="../slideLayouts/slideLayout150.xml"/><Relationship Id="rId2" Type="http://schemas.openxmlformats.org/officeDocument/2006/relationships/slideLayout" Target="../slideLayouts/slideLayout133.xml"/><Relationship Id="rId9" Type="http://schemas.openxmlformats.org/officeDocument/2006/relationships/slideLayout" Target="../slideLayouts/slideLayout140.xml"/><Relationship Id="rId3" Type="http://schemas.openxmlformats.org/officeDocument/2006/relationships/slideLayout" Target="../slideLayouts/slideLayout134.xml"/><Relationship Id="rId18" Type="http://schemas.openxmlformats.org/officeDocument/2006/relationships/slideLayout" Target="../slideLayouts/slideLayout149.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9.xml"/><Relationship Id="rId4" Type="http://schemas.openxmlformats.org/officeDocument/2006/relationships/slideLayout" Target="../slideLayouts/slideLayout155.xml"/><Relationship Id="rId10" Type="http://schemas.openxmlformats.org/officeDocument/2006/relationships/slideLayout" Target="../slideLayouts/slideLayout161.xml"/><Relationship Id="rId5" Type="http://schemas.openxmlformats.org/officeDocument/2006/relationships/slideLayout" Target="../slideLayouts/slideLayout156.xml"/><Relationship Id="rId7" Type="http://schemas.openxmlformats.org/officeDocument/2006/relationships/slideLayout" Target="../slideLayouts/slideLayout158.xml"/><Relationship Id="rId11" Type="http://schemas.openxmlformats.org/officeDocument/2006/relationships/slideLayout" Target="../slideLayouts/slideLayout162.xml"/><Relationship Id="rId12" Type="http://schemas.openxmlformats.org/officeDocument/2006/relationships/theme" Target="../theme/theme13.xml"/><Relationship Id="rId1" Type="http://schemas.openxmlformats.org/officeDocument/2006/relationships/slideLayout" Target="../slideLayouts/slideLayout152.xml"/><Relationship Id="rId2" Type="http://schemas.openxmlformats.org/officeDocument/2006/relationships/slideLayout" Target="../slideLayouts/slideLayout153.xml"/><Relationship Id="rId9" Type="http://schemas.openxmlformats.org/officeDocument/2006/relationships/slideLayout" Target="../slideLayouts/slideLayout160.xml"/><Relationship Id="rId3" Type="http://schemas.openxmlformats.org/officeDocument/2006/relationships/slideLayout" Target="../slideLayouts/slideLayout154.xml"/><Relationship Id="rId6" Type="http://schemas.openxmlformats.org/officeDocument/2006/relationships/slideLayout" Target="../slideLayouts/slideLayout15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0.xml"/><Relationship Id="rId4" Type="http://schemas.openxmlformats.org/officeDocument/2006/relationships/slideLayout" Target="../slideLayouts/slideLayout166.xml"/><Relationship Id="rId10" Type="http://schemas.openxmlformats.org/officeDocument/2006/relationships/slideLayout" Target="../slideLayouts/slideLayout172.xml"/><Relationship Id="rId5" Type="http://schemas.openxmlformats.org/officeDocument/2006/relationships/slideLayout" Target="../slideLayouts/slideLayout167.xml"/><Relationship Id="rId7" Type="http://schemas.openxmlformats.org/officeDocument/2006/relationships/slideLayout" Target="../slideLayouts/slideLayout169.xml"/><Relationship Id="rId11" Type="http://schemas.openxmlformats.org/officeDocument/2006/relationships/slideLayout" Target="../slideLayouts/slideLayout173.xml"/><Relationship Id="rId12" Type="http://schemas.openxmlformats.org/officeDocument/2006/relationships/theme" Target="../theme/theme14.xml"/><Relationship Id="rId1" Type="http://schemas.openxmlformats.org/officeDocument/2006/relationships/slideLayout" Target="../slideLayouts/slideLayout163.xml"/><Relationship Id="rId2" Type="http://schemas.openxmlformats.org/officeDocument/2006/relationships/slideLayout" Target="../slideLayouts/slideLayout164.xml"/><Relationship Id="rId9" Type="http://schemas.openxmlformats.org/officeDocument/2006/relationships/slideLayout" Target="../slideLayouts/slideLayout171.xml"/><Relationship Id="rId3" Type="http://schemas.openxmlformats.org/officeDocument/2006/relationships/slideLayout" Target="../slideLayouts/slideLayout165.xml"/><Relationship Id="rId6" Type="http://schemas.openxmlformats.org/officeDocument/2006/relationships/slideLayout" Target="../slideLayouts/slideLayout168.xml"/></Relationships>
</file>

<file path=ppt/slideMasters/_rels/slideMaster2.xml.rels><?xml version="1.0" encoding="UTF-8" standalone="yes"?>
<Relationships xmlns="http://schemas.openxmlformats.org/package/2006/relationships"><Relationship Id="rId4" Type="http://schemas.openxmlformats.org/officeDocument/2006/relationships/slideLayout" Target="../slideLayouts/slideLayout15.xml"/><Relationship Id="rId7" Type="http://schemas.openxmlformats.org/officeDocument/2006/relationships/slideLayout" Target="../slideLayouts/slideLayout18.xml"/><Relationship Id="rId11" Type="http://schemas.openxmlformats.org/officeDocument/2006/relationships/slideLayout" Target="../slideLayouts/slideLayout2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8" Type="http://schemas.openxmlformats.org/officeDocument/2006/relationships/slideLayout" Target="../slideLayouts/slideLayout19.xml"/><Relationship Id="rId13" Type="http://schemas.openxmlformats.org/officeDocument/2006/relationships/theme" Target="../theme/theme2.xml"/><Relationship Id="rId10" Type="http://schemas.openxmlformats.org/officeDocument/2006/relationships/slideLayout" Target="../slideLayouts/slideLayout21.xml"/><Relationship Id="rId5" Type="http://schemas.openxmlformats.org/officeDocument/2006/relationships/slideLayout" Target="../slideLayouts/slideLayout16.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9" Type="http://schemas.openxmlformats.org/officeDocument/2006/relationships/slideLayout" Target="../slideLayouts/slideLayout20.xml"/><Relationship Id="rId3"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4" Type="http://schemas.openxmlformats.org/officeDocument/2006/relationships/slideLayout" Target="../slideLayouts/slideLayout27.xml"/><Relationship Id="rId10" Type="http://schemas.openxmlformats.org/officeDocument/2006/relationships/slideLayout" Target="../slideLayouts/slideLayout33.xml"/><Relationship Id="rId5" Type="http://schemas.openxmlformats.org/officeDocument/2006/relationships/slideLayout" Target="../slideLayouts/slideLayout28.xml"/><Relationship Id="rId7" Type="http://schemas.openxmlformats.org/officeDocument/2006/relationships/slideLayout" Target="../slideLayouts/slideLayout30.xml"/><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9" Type="http://schemas.openxmlformats.org/officeDocument/2006/relationships/slideLayout" Target="../slideLayouts/slideLayout32.xml"/><Relationship Id="rId3" Type="http://schemas.openxmlformats.org/officeDocument/2006/relationships/slideLayout" Target="../slideLayouts/slideLayout26.xml"/><Relationship Id="rId6"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4" Type="http://schemas.openxmlformats.org/officeDocument/2006/relationships/slideLayout" Target="../slideLayouts/slideLayout38.xml"/><Relationship Id="rId10" Type="http://schemas.openxmlformats.org/officeDocument/2006/relationships/slideLayout" Target="../slideLayouts/slideLayout44.xml"/><Relationship Id="rId5" Type="http://schemas.openxmlformats.org/officeDocument/2006/relationships/slideLayout" Target="../slideLayouts/slideLayout39.xml"/><Relationship Id="rId7" Type="http://schemas.openxmlformats.org/officeDocument/2006/relationships/slideLayout" Target="../slideLayouts/slideLayout41.xml"/><Relationship Id="rId11" Type="http://schemas.openxmlformats.org/officeDocument/2006/relationships/slideLayout" Target="../slideLayouts/slideLayout45.xml"/><Relationship Id="rId12" Type="http://schemas.openxmlformats.org/officeDocument/2006/relationships/theme" Target="../theme/theme4.xml"/><Relationship Id="rId1" Type="http://schemas.openxmlformats.org/officeDocument/2006/relationships/slideLayout" Target="../slideLayouts/slideLayout35.xml"/><Relationship Id="rId2" Type="http://schemas.openxmlformats.org/officeDocument/2006/relationships/slideLayout" Target="../slideLayouts/slideLayout36.xml"/><Relationship Id="rId9" Type="http://schemas.openxmlformats.org/officeDocument/2006/relationships/slideLayout" Target="../slideLayouts/slideLayout43.xml"/><Relationship Id="rId3" Type="http://schemas.openxmlformats.org/officeDocument/2006/relationships/slideLayout" Target="../slideLayouts/slideLayout37.xml"/><Relationship Id="rId6"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4" Type="http://schemas.openxmlformats.org/officeDocument/2006/relationships/slideLayout" Target="../slideLayouts/slideLayout49.xml"/><Relationship Id="rId10" Type="http://schemas.openxmlformats.org/officeDocument/2006/relationships/slideLayout" Target="../slideLayouts/slideLayout55.xml"/><Relationship Id="rId5" Type="http://schemas.openxmlformats.org/officeDocument/2006/relationships/slideLayout" Target="../slideLayouts/slideLayout50.xml"/><Relationship Id="rId7" Type="http://schemas.openxmlformats.org/officeDocument/2006/relationships/slideLayout" Target="../slideLayouts/slideLayout52.xml"/><Relationship Id="rId11" Type="http://schemas.openxmlformats.org/officeDocument/2006/relationships/slideLayout" Target="../slideLayouts/slideLayout56.xml"/><Relationship Id="rId12" Type="http://schemas.openxmlformats.org/officeDocument/2006/relationships/theme" Target="../theme/theme5.xml"/><Relationship Id="rId1" Type="http://schemas.openxmlformats.org/officeDocument/2006/relationships/slideLayout" Target="../slideLayouts/slideLayout46.xml"/><Relationship Id="rId2" Type="http://schemas.openxmlformats.org/officeDocument/2006/relationships/slideLayout" Target="../slideLayouts/slideLayout47.xml"/><Relationship Id="rId9" Type="http://schemas.openxmlformats.org/officeDocument/2006/relationships/slideLayout" Target="../slideLayouts/slideLayout54.xml"/><Relationship Id="rId3" Type="http://schemas.openxmlformats.org/officeDocument/2006/relationships/slideLayout" Target="../slideLayouts/slideLayout48.xml"/><Relationship Id="rId6"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4" Type="http://schemas.openxmlformats.org/officeDocument/2006/relationships/slideLayout" Target="../slideLayouts/slideLayout60.xml"/><Relationship Id="rId10" Type="http://schemas.openxmlformats.org/officeDocument/2006/relationships/slideLayout" Target="../slideLayouts/slideLayout66.xml"/><Relationship Id="rId5" Type="http://schemas.openxmlformats.org/officeDocument/2006/relationships/slideLayout" Target="../slideLayouts/slideLayout61.xml"/><Relationship Id="rId7" Type="http://schemas.openxmlformats.org/officeDocument/2006/relationships/slideLayout" Target="../slideLayouts/slideLayout63.xml"/><Relationship Id="rId11" Type="http://schemas.openxmlformats.org/officeDocument/2006/relationships/slideLayout" Target="../slideLayouts/slideLayout67.xml"/><Relationship Id="rId12" Type="http://schemas.openxmlformats.org/officeDocument/2006/relationships/theme" Target="../theme/theme6.xml"/><Relationship Id="rId1" Type="http://schemas.openxmlformats.org/officeDocument/2006/relationships/slideLayout" Target="../slideLayouts/slideLayout57.xml"/><Relationship Id="rId2" Type="http://schemas.openxmlformats.org/officeDocument/2006/relationships/slideLayout" Target="../slideLayouts/slideLayout58.xml"/><Relationship Id="rId9" Type="http://schemas.openxmlformats.org/officeDocument/2006/relationships/slideLayout" Target="../slideLayouts/slideLayout65.xml"/><Relationship Id="rId3" Type="http://schemas.openxmlformats.org/officeDocument/2006/relationships/slideLayout" Target="../slideLayouts/slideLayout59.xml"/><Relationship Id="rId6"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4" Type="http://schemas.openxmlformats.org/officeDocument/2006/relationships/slideLayout" Target="../slideLayouts/slideLayout71.xml"/><Relationship Id="rId10" Type="http://schemas.openxmlformats.org/officeDocument/2006/relationships/slideLayout" Target="../slideLayouts/slideLayout77.xml"/><Relationship Id="rId5" Type="http://schemas.openxmlformats.org/officeDocument/2006/relationships/slideLayout" Target="../slideLayouts/slideLayout72.xml"/><Relationship Id="rId7" Type="http://schemas.openxmlformats.org/officeDocument/2006/relationships/slideLayout" Target="../slideLayouts/slideLayout74.xml"/><Relationship Id="rId11" Type="http://schemas.openxmlformats.org/officeDocument/2006/relationships/slideLayout" Target="../slideLayouts/slideLayout78.xml"/><Relationship Id="rId12" Type="http://schemas.openxmlformats.org/officeDocument/2006/relationships/theme" Target="../theme/theme7.xml"/><Relationship Id="rId1" Type="http://schemas.openxmlformats.org/officeDocument/2006/relationships/slideLayout" Target="../slideLayouts/slideLayout68.xml"/><Relationship Id="rId2" Type="http://schemas.openxmlformats.org/officeDocument/2006/relationships/slideLayout" Target="../slideLayouts/slideLayout69.xml"/><Relationship Id="rId9" Type="http://schemas.openxmlformats.org/officeDocument/2006/relationships/slideLayout" Target="../slideLayouts/slideLayout76.xml"/><Relationship Id="rId3" Type="http://schemas.openxmlformats.org/officeDocument/2006/relationships/slideLayout" Target="../slideLayouts/slideLayout70.xml"/><Relationship Id="rId6"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14" Type="http://schemas.openxmlformats.org/officeDocument/2006/relationships/slideLayout" Target="../slideLayouts/slideLayout92.xml"/><Relationship Id="rId4" Type="http://schemas.openxmlformats.org/officeDocument/2006/relationships/slideLayout" Target="../slideLayouts/slideLayout82.xml"/><Relationship Id="rId7" Type="http://schemas.openxmlformats.org/officeDocument/2006/relationships/slideLayout" Target="../slideLayouts/slideLayout85.xml"/><Relationship Id="rId11" Type="http://schemas.openxmlformats.org/officeDocument/2006/relationships/slideLayout" Target="../slideLayouts/slideLayout89.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6" Type="http://schemas.openxmlformats.org/officeDocument/2006/relationships/slideLayout" Target="../slideLayouts/slideLayout94.xml"/><Relationship Id="rId8" Type="http://schemas.openxmlformats.org/officeDocument/2006/relationships/slideLayout" Target="../slideLayouts/slideLayout86.xml"/><Relationship Id="rId13" Type="http://schemas.openxmlformats.org/officeDocument/2006/relationships/slideLayout" Target="../slideLayouts/slideLayout91.xml"/><Relationship Id="rId10" Type="http://schemas.openxmlformats.org/officeDocument/2006/relationships/slideLayout" Target="../slideLayouts/slideLayout88.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2" Type="http://schemas.openxmlformats.org/officeDocument/2006/relationships/slideLayout" Target="../slideLayouts/slideLayout90.xml"/><Relationship Id="rId17" Type="http://schemas.openxmlformats.org/officeDocument/2006/relationships/theme" Target="../theme/theme8.xml"/><Relationship Id="rId2" Type="http://schemas.openxmlformats.org/officeDocument/2006/relationships/slideLayout" Target="../slideLayouts/slideLayout80.xml"/><Relationship Id="rId9" Type="http://schemas.openxmlformats.org/officeDocument/2006/relationships/slideLayout" Target="../slideLayouts/slideLayout87.xml"/><Relationship Id="rId3" Type="http://schemas.openxmlformats.org/officeDocument/2006/relationships/slideLayout" Target="../slideLayouts/slideLayout81.xml"/></Relationships>
</file>

<file path=ppt/slideMasters/_rels/slideMaster9.xml.rels><?xml version="1.0" encoding="UTF-8" standalone="yes"?>
<Relationships xmlns="http://schemas.openxmlformats.org/package/2006/relationships"><Relationship Id="rId14" Type="http://schemas.openxmlformats.org/officeDocument/2006/relationships/slideLayout" Target="../slideLayouts/slideLayout108.xml"/><Relationship Id="rId4" Type="http://schemas.openxmlformats.org/officeDocument/2006/relationships/slideLayout" Target="../slideLayouts/slideLayout98.xml"/><Relationship Id="rId7" Type="http://schemas.openxmlformats.org/officeDocument/2006/relationships/slideLayout" Target="../slideLayouts/slideLayout101.xml"/><Relationship Id="rId11" Type="http://schemas.openxmlformats.org/officeDocument/2006/relationships/slideLayout" Target="../slideLayouts/slideLayout105.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6" Type="http://schemas.openxmlformats.org/officeDocument/2006/relationships/image" Target="../media/image13.png"/><Relationship Id="rId8" Type="http://schemas.openxmlformats.org/officeDocument/2006/relationships/slideLayout" Target="../slideLayouts/slideLayout102.xml"/><Relationship Id="rId13" Type="http://schemas.openxmlformats.org/officeDocument/2006/relationships/slideLayout" Target="../slideLayouts/slideLayout107.xml"/><Relationship Id="rId10" Type="http://schemas.openxmlformats.org/officeDocument/2006/relationships/slideLayout" Target="../slideLayouts/slideLayout104.xml"/><Relationship Id="rId5" Type="http://schemas.openxmlformats.org/officeDocument/2006/relationships/slideLayout" Target="../slideLayouts/slideLayout99.xml"/><Relationship Id="rId15" Type="http://schemas.openxmlformats.org/officeDocument/2006/relationships/theme" Target="../theme/theme9.xml"/><Relationship Id="rId12" Type="http://schemas.openxmlformats.org/officeDocument/2006/relationships/slideLayout" Target="../slideLayouts/slideLayout106.xml"/><Relationship Id="rId17" Type="http://schemas.openxmlformats.org/officeDocument/2006/relationships/image" Target="../media/image14.png"/><Relationship Id="rId2" Type="http://schemas.openxmlformats.org/officeDocument/2006/relationships/slideLayout" Target="../slideLayouts/slideLayout96.xml"/><Relationship Id="rId9" Type="http://schemas.openxmlformats.org/officeDocument/2006/relationships/slideLayout" Target="../slideLayouts/slideLayout103.xml"/><Relationship Id="rId3"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r>
              <a:rPr lang="en-US" smtClean="0"/>
              <a:t>3/16/10</a:t>
            </a:r>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4E34F8-1A15-C045-AE0E-3AEFD9D5A3C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ransition spd="med">
    <p:fade/>
  </p:transition>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3/16/10</a:t>
            </a:r>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CED8F1C1-12CF-D041-BBD8-611F1070C9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1557"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400"/>
            </a:lvl1pPr>
          </a:lstStyle>
          <a:p>
            <a:pPr>
              <a:defRPr/>
            </a:pPr>
            <a:r>
              <a:rPr lang="en-US" smtClean="0"/>
              <a:t>3/16/10</a:t>
            </a:r>
            <a:endParaRPr lang="en-US"/>
          </a:p>
        </p:txBody>
      </p:sp>
      <p:sp>
        <p:nvSpPr>
          <p:cNvPr id="151558"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defRPr sz="1400"/>
            </a:lvl1pPr>
          </a:lstStyle>
          <a:p>
            <a:pPr>
              <a:defRPr/>
            </a:pPr>
            <a:endParaRPr lang="en-US"/>
          </a:p>
        </p:txBody>
      </p:sp>
      <p:sp>
        <p:nvSpPr>
          <p:cNvPr id="151559" name="Rectangle 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400"/>
            </a:lvl1pPr>
          </a:lstStyle>
          <a:p>
            <a:pPr>
              <a:defRPr/>
            </a:pPr>
            <a:fld id="{9209DB68-C1E9-6E40-ADD2-D6E826E8E25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5pPr>
      <a:lvl6pPr marL="457200" algn="ctr" rtl="0" fontAlgn="base">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6pPr>
      <a:lvl7pPr marL="914400" algn="ctr" rtl="0" fontAlgn="base">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7pPr>
      <a:lvl8pPr marL="1371600" algn="ctr" rtl="0" fontAlgn="base">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8pPr>
      <a:lvl9pPr marL="1828800" algn="ctr" rtl="0" fontAlgn="base">
        <a:spcBef>
          <a:spcPct val="0"/>
        </a:spcBef>
        <a:spcAft>
          <a:spcPct val="0"/>
        </a:spcAft>
        <a:defRPr kumimoji="1" sz="4400">
          <a:solidFill>
            <a:schemeClr val="tx2"/>
          </a:solidFill>
          <a:latin typeface="Futura" pitchFamily="-112" charset="0"/>
          <a:ea typeface="ＭＳ Ｐゴシック" pitchFamily="-112" charset="-128"/>
          <a:cs typeface="ＭＳ Ｐゴシック" pitchFamily="-112" charset="-128"/>
        </a:defRPr>
      </a:lvl9pPr>
    </p:titleStyle>
    <p:bodyStyle>
      <a:lvl1pPr marL="342900" indent="-342900" algn="l" rtl="0" eaLnBrk="0" fontAlgn="base" hangingPunct="0">
        <a:spcBef>
          <a:spcPct val="20000"/>
        </a:spcBef>
        <a:spcAft>
          <a:spcPct val="0"/>
        </a:spcAft>
        <a:buClr>
          <a:srgbClr val="3C0000"/>
        </a:buClr>
        <a:buFont typeface="Wingdings" pitchFamily="-112" charset="2"/>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3C0000"/>
        </a:buClr>
        <a:buFont typeface="Wingdings" pitchFamily="-11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3C0000"/>
        </a:buClr>
        <a:buFont typeface="Wingdings" pitchFamily="-112" charset="2"/>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3C0000"/>
        </a:buClr>
        <a:buFont typeface="Wingdings" pitchFamily="-11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3C0000"/>
        </a:buClr>
        <a:buFont typeface="Wingdings" pitchFamily="-112" charset="2"/>
        <a:buChar char=""/>
        <a:defRPr kumimoji="1" sz="2000">
          <a:solidFill>
            <a:schemeClr val="tx1"/>
          </a:solidFill>
          <a:latin typeface="+mn-lt"/>
          <a:ea typeface="+mn-ea"/>
        </a:defRPr>
      </a:lvl5pPr>
      <a:lvl6pPr marL="2514600" indent="-228600" algn="l" rtl="0" fontAlgn="base">
        <a:spcBef>
          <a:spcPct val="20000"/>
        </a:spcBef>
        <a:spcAft>
          <a:spcPct val="0"/>
        </a:spcAft>
        <a:buClr>
          <a:srgbClr val="3C0000"/>
        </a:buClr>
        <a:buFont typeface="Wingdings" pitchFamily="-112" charset="2"/>
        <a:buChar char=""/>
        <a:defRPr kumimoji="1" sz="2000">
          <a:solidFill>
            <a:schemeClr val="tx1"/>
          </a:solidFill>
          <a:latin typeface="+mn-lt"/>
          <a:ea typeface="+mn-ea"/>
        </a:defRPr>
      </a:lvl6pPr>
      <a:lvl7pPr marL="2971800" indent="-228600" algn="l" rtl="0" fontAlgn="base">
        <a:spcBef>
          <a:spcPct val="20000"/>
        </a:spcBef>
        <a:spcAft>
          <a:spcPct val="0"/>
        </a:spcAft>
        <a:buClr>
          <a:srgbClr val="3C0000"/>
        </a:buClr>
        <a:buFont typeface="Wingdings" pitchFamily="-112" charset="2"/>
        <a:buChar char=""/>
        <a:defRPr kumimoji="1" sz="2000">
          <a:solidFill>
            <a:schemeClr val="tx1"/>
          </a:solidFill>
          <a:latin typeface="+mn-lt"/>
          <a:ea typeface="+mn-ea"/>
        </a:defRPr>
      </a:lvl7pPr>
      <a:lvl8pPr marL="3429000" indent="-228600" algn="l" rtl="0" fontAlgn="base">
        <a:spcBef>
          <a:spcPct val="20000"/>
        </a:spcBef>
        <a:spcAft>
          <a:spcPct val="0"/>
        </a:spcAft>
        <a:buClr>
          <a:srgbClr val="3C0000"/>
        </a:buClr>
        <a:buFont typeface="Wingdings" pitchFamily="-112" charset="2"/>
        <a:buChar char=""/>
        <a:defRPr kumimoji="1" sz="2000">
          <a:solidFill>
            <a:schemeClr val="tx1"/>
          </a:solidFill>
          <a:latin typeface="+mn-lt"/>
          <a:ea typeface="+mn-ea"/>
        </a:defRPr>
      </a:lvl8pPr>
      <a:lvl9pPr marL="3886200" indent="-228600" algn="l" rtl="0" fontAlgn="base">
        <a:spcBef>
          <a:spcPct val="20000"/>
        </a:spcBef>
        <a:spcAft>
          <a:spcPct val="0"/>
        </a:spcAft>
        <a:buClr>
          <a:srgbClr val="3C0000"/>
        </a:buClr>
        <a:buFont typeface="Wingdings" pitchFamily="-112" charset="2"/>
        <a:buChar char=""/>
        <a:defRPr kumimoji="1"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r>
              <a:rPr lang="en-US" smtClean="0"/>
              <a:t>3/16/10</a:t>
            </a:r>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C5A17F3E-FD52-544A-B357-7022C6E98D1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 r:id="rId17"/>
    <p:sldLayoutId r:id="rId18"/>
    <p:sldLayoutId r:id="rId19"/>
    <p:sldLayoutId r:id="rId20"/>
  </p:sldLayoutIdLst>
  <p:hf hdr="0" ftr="0" dt="0"/>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DE7D08-8A54-374C-A1D3-BE9D6B1BEE3E}" type="datetimeFigureOut">
              <a:rPr lang="en-US" smtClean="0"/>
              <a:pPr/>
              <a:t>3/23/10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723A91-62BC-B742-8B23-2EC88BFBC18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3BCDF9-2BA5-B249-9E7E-69E9416CBA8F}" type="datetimeFigureOut">
              <a:rPr lang="en-US" smtClean="0"/>
              <a:pPr/>
              <a:t>3/23/10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FD220-AEC0-5E4B-9FFE-B93CCC25DE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3/16/10</a:t>
            </a:r>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CC8D2A56-CCD1-EC4F-A625-FCDABC8428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transition spd="med">
    <p:fade/>
  </p:transition>
  <p:hf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r>
              <a:rPr lang="en-US" smtClean="0"/>
              <a:t>3/16/10</a:t>
            </a: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BC4C2DA-EEC1-4C45-902D-4098517018C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ransition spd="med">
    <p:fade/>
  </p:transition>
  <p:hf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r>
              <a:rPr lang="en-US" smtClean="0"/>
              <a:t>3/16/10</a:t>
            </a:r>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75143EB-5FEF-8E45-B638-46BBF26B5B99}"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ransition spd="med">
    <p:fade/>
  </p:transition>
  <p:hf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3/16/10</a:t>
            </a: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4A6C57-2887-664C-928B-0ED254BF169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3/16/10</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BB2126-AD99-4F48-9BA6-86985F51FA9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r>
              <a:rPr lang="en-US" smtClean="0"/>
              <a:t>3/16/10</a:t>
            </a:r>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529A609-C05D-40EE-B035-CD3A51D0A93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r>
              <a:rPr lang="en-US" smtClean="0"/>
              <a:t>3/16/10</a:t>
            </a:r>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D47BE034-D530-A14C-BBBD-24EBBA90144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Lst>
  <p:hf hdr="0" ftr="0" dt="0"/>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r>
              <a:rPr lang="en-US" smtClean="0"/>
              <a:t>3/16/10</a:t>
            </a:r>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47C9FBC2-9A17-174A-AC47-C5EFD3517C55}"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hf hdr="0" ftr="0" dt="0"/>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Seventh Grade Math</a:t>
            </a:r>
            <a:endParaRPr lang="en-US" dirty="0"/>
          </a:p>
        </p:txBody>
      </p:sp>
      <p:sp>
        <p:nvSpPr>
          <p:cNvPr id="3" name="Subtitle 2"/>
          <p:cNvSpPr>
            <a:spLocks noGrp="1"/>
          </p:cNvSpPr>
          <p:nvPr>
            <p:ph type="subTitle" idx="1"/>
          </p:nvPr>
        </p:nvSpPr>
        <p:spPr/>
        <p:txBody>
          <a:bodyPr/>
          <a:lstStyle/>
          <a:p>
            <a:r>
              <a:rPr lang="en-US" dirty="0" smtClean="0"/>
              <a:t>Math 2</a:t>
            </a:r>
            <a:endParaRPr lang="en-US" dirty="0"/>
          </a:p>
        </p:txBody>
      </p:sp>
      <p:sp>
        <p:nvSpPr>
          <p:cNvPr id="4" name="Slide Number Placeholder 3"/>
          <p:cNvSpPr>
            <a:spLocks noGrp="1"/>
          </p:cNvSpPr>
          <p:nvPr>
            <p:ph type="sldNum" sz="quarter" idx="12"/>
          </p:nvPr>
        </p:nvSpPr>
        <p:spPr/>
        <p:txBody>
          <a:bodyPr/>
          <a:lstStyle/>
          <a:p>
            <a:fld id="{D64A6C57-2887-664C-928B-0ED254BF1695}"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How to Solve Equations</a:t>
            </a:r>
            <a:endParaRPr lang="en-US" dirty="0"/>
          </a:p>
        </p:txBody>
      </p:sp>
      <p:sp>
        <p:nvSpPr>
          <p:cNvPr id="7" name="TextBox 6"/>
          <p:cNvSpPr txBox="1"/>
          <p:nvPr/>
        </p:nvSpPr>
        <p:spPr>
          <a:xfrm>
            <a:off x="457200" y="1417638"/>
            <a:ext cx="1591111" cy="615553"/>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3400" dirty="0" smtClean="0">
                <a:solidFill>
                  <a:schemeClr val="bg1"/>
                </a:solidFill>
              </a:rPr>
              <a:t>Step 1</a:t>
            </a:r>
            <a:endParaRPr lang="en-US" sz="3400" dirty="0">
              <a:solidFill>
                <a:schemeClr val="bg1"/>
              </a:solidFill>
            </a:endParaRPr>
          </a:p>
        </p:txBody>
      </p:sp>
      <p:sp>
        <p:nvSpPr>
          <p:cNvPr id="4" name="TextBox 3"/>
          <p:cNvSpPr txBox="1"/>
          <p:nvPr/>
        </p:nvSpPr>
        <p:spPr>
          <a:xfrm>
            <a:off x="457200" y="2348583"/>
            <a:ext cx="4731854" cy="369332"/>
          </a:xfrm>
          <a:prstGeom prst="rect">
            <a:avLst/>
          </a:prstGeom>
          <a:noFill/>
        </p:spPr>
        <p:txBody>
          <a:bodyPr wrap="square" rtlCol="0">
            <a:spAutoFit/>
          </a:bodyPr>
          <a:lstStyle/>
          <a:p>
            <a:endParaRPr lang="en-US" dirty="0" smtClean="0"/>
          </a:p>
        </p:txBody>
      </p:sp>
      <p:sp>
        <p:nvSpPr>
          <p:cNvPr id="5" name="TextBox 4"/>
          <p:cNvSpPr txBox="1"/>
          <p:nvPr/>
        </p:nvSpPr>
        <p:spPr>
          <a:xfrm>
            <a:off x="2048311" y="1417638"/>
            <a:ext cx="3741580" cy="923330"/>
          </a:xfrm>
          <a:prstGeom prst="rect">
            <a:avLst/>
          </a:prstGeom>
          <a:noFill/>
        </p:spPr>
        <p:txBody>
          <a:bodyPr wrap="square" rtlCol="0">
            <a:spAutoFit/>
          </a:bodyPr>
          <a:lstStyle/>
          <a:p>
            <a:r>
              <a:rPr lang="en-US" dirty="0" smtClean="0"/>
              <a:t>A legal move (you have to do the same thing to both sides) is very simple.</a:t>
            </a:r>
            <a:endParaRPr lang="en-US" dirty="0"/>
          </a:p>
        </p:txBody>
      </p:sp>
      <p:sp>
        <p:nvSpPr>
          <p:cNvPr id="8" name="TextBox 7"/>
          <p:cNvSpPr txBox="1"/>
          <p:nvPr/>
        </p:nvSpPr>
        <p:spPr>
          <a:xfrm>
            <a:off x="3789119" y="1509971"/>
            <a:ext cx="1399935" cy="523220"/>
          </a:xfrm>
          <a:prstGeom prst="rect">
            <a:avLst/>
          </a:prstGeom>
          <a:solidFill>
            <a:schemeClr val="bg1">
              <a:lumMod val="95000"/>
              <a:lumOff val="5000"/>
            </a:schemeClr>
          </a:solidFill>
        </p:spPr>
        <p:txBody>
          <a:bodyPr wrap="square" rtlCol="0">
            <a:spAutoFit/>
          </a:bodyPr>
          <a:lstStyle/>
          <a:p>
            <a:r>
              <a:rPr lang="en-US" sz="2800" dirty="0" smtClean="0"/>
              <a:t>Step 2</a:t>
            </a:r>
            <a:endParaRPr lang="en-US" sz="2800" dirty="0"/>
          </a:p>
        </p:txBody>
      </p:sp>
      <p:sp>
        <p:nvSpPr>
          <p:cNvPr id="9" name="TextBox 8"/>
          <p:cNvSpPr txBox="1"/>
          <p:nvPr/>
        </p:nvSpPr>
        <p:spPr>
          <a:xfrm>
            <a:off x="457200" y="2340968"/>
            <a:ext cx="8686800" cy="646331"/>
          </a:xfrm>
          <a:prstGeom prst="rect">
            <a:avLst/>
          </a:prstGeom>
          <a:noFill/>
        </p:spPr>
        <p:txBody>
          <a:bodyPr wrap="square" rtlCol="0">
            <a:spAutoFit/>
          </a:bodyPr>
          <a:lstStyle/>
          <a:p>
            <a:r>
              <a:rPr lang="en-US" dirty="0" smtClean="0"/>
              <a:t>What you are trying to do here is; you want to get the variable alone. All you have to do is add the opposite to the constant </a:t>
            </a:r>
            <a:endParaRPr lang="en-US" dirty="0"/>
          </a:p>
        </p:txBody>
      </p:sp>
      <p:sp>
        <p:nvSpPr>
          <p:cNvPr id="10" name="TextBox 9"/>
          <p:cNvSpPr txBox="1"/>
          <p:nvPr/>
        </p:nvSpPr>
        <p:spPr>
          <a:xfrm>
            <a:off x="457201" y="2987299"/>
            <a:ext cx="2915684" cy="923330"/>
          </a:xfrm>
          <a:prstGeom prst="rect">
            <a:avLst/>
          </a:prstGeom>
          <a:noFill/>
        </p:spPr>
        <p:txBody>
          <a:bodyPr wrap="square" rtlCol="0">
            <a:spAutoFit/>
          </a:bodyPr>
          <a:lstStyle/>
          <a:p>
            <a:r>
              <a:rPr lang="en-US" dirty="0" smtClean="0"/>
              <a:t>Example:</a:t>
            </a:r>
          </a:p>
          <a:p>
            <a:r>
              <a:rPr lang="en-US" dirty="0" smtClean="0"/>
              <a:t>X + 5 = 12</a:t>
            </a:r>
          </a:p>
          <a:p>
            <a:r>
              <a:rPr lang="en-US" dirty="0" smtClean="0"/>
              <a:t>X + 5 + (-5) = 12 + (-5)</a:t>
            </a:r>
            <a:endParaRPr lang="en-US" dirty="0"/>
          </a:p>
        </p:txBody>
      </p:sp>
      <p:sp>
        <p:nvSpPr>
          <p:cNvPr id="11" name="TextBox 10"/>
          <p:cNvSpPr txBox="1"/>
          <p:nvPr/>
        </p:nvSpPr>
        <p:spPr>
          <a:xfrm>
            <a:off x="549275" y="2525634"/>
            <a:ext cx="8134351" cy="923330"/>
          </a:xfrm>
          <a:prstGeom prst="rect">
            <a:avLst/>
          </a:prstGeom>
          <a:noFill/>
        </p:spPr>
        <p:txBody>
          <a:bodyPr wrap="square" rtlCol="0">
            <a:spAutoFit/>
          </a:bodyPr>
          <a:lstStyle/>
          <a:p>
            <a:r>
              <a:rPr lang="en-US" dirty="0" smtClean="0"/>
              <a:t>Once the constant is gone, you add the same number you added to the sum, then whatever you get from that equation, is what the variable equals</a:t>
            </a:r>
            <a:endParaRPr lang="en-US" dirty="0"/>
          </a:p>
        </p:txBody>
      </p:sp>
      <p:sp>
        <p:nvSpPr>
          <p:cNvPr id="12" name="TextBox 11"/>
          <p:cNvSpPr txBox="1"/>
          <p:nvPr/>
        </p:nvSpPr>
        <p:spPr>
          <a:xfrm>
            <a:off x="5963703" y="1509971"/>
            <a:ext cx="2015511" cy="584776"/>
          </a:xfrm>
          <a:prstGeom prst="rect">
            <a:avLst/>
          </a:prstGeom>
          <a:noFill/>
        </p:spPr>
        <p:txBody>
          <a:bodyPr wrap="square" rtlCol="0">
            <a:spAutoFit/>
          </a:bodyPr>
          <a:lstStyle/>
          <a:p>
            <a:r>
              <a:rPr lang="en-US" sz="3200" dirty="0" smtClean="0"/>
              <a:t>Step 3</a:t>
            </a:r>
            <a:endParaRPr lang="en-US" sz="3200" dirty="0"/>
          </a:p>
        </p:txBody>
      </p:sp>
      <p:sp>
        <p:nvSpPr>
          <p:cNvPr id="13" name="TextBox 12"/>
          <p:cNvSpPr txBox="1"/>
          <p:nvPr/>
        </p:nvSpPr>
        <p:spPr>
          <a:xfrm>
            <a:off x="5189054" y="3310464"/>
            <a:ext cx="2823610" cy="1200329"/>
          </a:xfrm>
          <a:prstGeom prst="rect">
            <a:avLst/>
          </a:prstGeom>
          <a:noFill/>
        </p:spPr>
        <p:txBody>
          <a:bodyPr wrap="square" rtlCol="0">
            <a:spAutoFit/>
          </a:bodyPr>
          <a:lstStyle/>
          <a:p>
            <a:r>
              <a:rPr lang="en-US" dirty="0" smtClean="0"/>
              <a:t>Example:</a:t>
            </a:r>
          </a:p>
          <a:p>
            <a:r>
              <a:rPr lang="en-US" dirty="0" smtClean="0"/>
              <a:t>X + 5 + (-5) = 12 + (-5)</a:t>
            </a:r>
          </a:p>
          <a:p>
            <a:r>
              <a:rPr lang="en-US" dirty="0" smtClean="0"/>
              <a:t>                 X   =   7</a:t>
            </a:r>
          </a:p>
          <a:p>
            <a:endParaRPr lang="en-US" dirty="0"/>
          </a:p>
        </p:txBody>
      </p:sp>
      <p:sp>
        <p:nvSpPr>
          <p:cNvPr id="14" name="TextBox 13"/>
          <p:cNvSpPr txBox="1"/>
          <p:nvPr/>
        </p:nvSpPr>
        <p:spPr>
          <a:xfrm>
            <a:off x="866787" y="971361"/>
            <a:ext cx="6943850" cy="2123658"/>
          </a:xfrm>
          <a:prstGeom prst="rect">
            <a:avLst/>
          </a:prstGeom>
          <a:noFill/>
        </p:spPr>
        <p:txBody>
          <a:bodyPr wrap="square" rtlCol="0">
            <a:spAutoFit/>
          </a:bodyPr>
          <a:lstStyle/>
          <a:p>
            <a:pPr algn="ctr"/>
            <a:r>
              <a:rPr lang="en-US" sz="6600" dirty="0" smtClean="0">
                <a:effectLst/>
              </a:rPr>
              <a:t>Created By:</a:t>
            </a:r>
          </a:p>
          <a:p>
            <a:pPr algn="ctr"/>
            <a:r>
              <a:rPr lang="en-US" sz="6600" dirty="0" smtClean="0">
                <a:effectLst/>
              </a:rPr>
              <a:t>Jonah</a:t>
            </a:r>
            <a:endParaRPr lang="en-US" sz="6600" dirty="0">
              <a:effectLst/>
            </a:endParaRPr>
          </a:p>
        </p:txBody>
      </p:sp>
      <p:sp>
        <p:nvSpPr>
          <p:cNvPr id="15" name="Slide Number Placeholder 14"/>
          <p:cNvSpPr>
            <a:spLocks noGrp="1"/>
          </p:cNvSpPr>
          <p:nvPr>
            <p:ph type="sldNum" sz="quarter" idx="12"/>
          </p:nvPr>
        </p:nvSpPr>
        <p:spPr/>
        <p:txBody>
          <a:bodyPr/>
          <a:lstStyle/>
          <a:p>
            <a:fld id="{CED8F1C1-12CF-D041-BBD8-611F1070C92C}"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accel="50000" decel="5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5"/>
                                        </p:tgtEl>
                                        <p:attrNameLst>
                                          <p:attrName>style.visibility</p:attrName>
                                        </p:attrNameLst>
                                      </p:cBhvr>
                                      <p:to>
                                        <p:strVal val="visible"/>
                                      </p:to>
                                    </p:set>
                                    <p:anim calcmode="discrete" valueType="clr">
                                      <p:cBhvr override="childStyle">
                                        <p:cTn id="21"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5"/>
                                        </p:tgtEl>
                                        <p:attrNameLst>
                                          <p:attrName>fillcolor</p:attrName>
                                        </p:attrNameLst>
                                      </p:cBhvr>
                                      <p:tavLst>
                                        <p:tav tm="0">
                                          <p:val>
                                            <p:clrVal>
                                              <a:schemeClr val="accent2"/>
                                            </p:clrVal>
                                          </p:val>
                                        </p:tav>
                                        <p:tav tm="50000">
                                          <p:val>
                                            <p:clrVal>
                                              <a:schemeClr val="hlink"/>
                                            </p:clrVal>
                                          </p:val>
                                        </p:tav>
                                      </p:tavLst>
                                    </p:anim>
                                    <p:set>
                                      <p:cBhvr>
                                        <p:cTn id="23" dur="80"/>
                                        <p:tgtEl>
                                          <p:spTgt spid="5"/>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 presetClass="exit" presetSubtype="4" accel="50000" decel="50000" fill="hold" grpId="1" nodeType="clickEffect">
                                  <p:stCondLst>
                                    <p:cond delay="0"/>
                                  </p:stCondLst>
                                  <p:iterate type="lt">
                                    <p:tmPct val="0"/>
                                  </p:iterate>
                                  <p:childTnLst>
                                    <p:anim calcmode="lin" valueType="num">
                                      <p:cBhvr additive="base">
                                        <p:cTn id="27" dur="500"/>
                                        <p:tgtEl>
                                          <p:spTgt spid="5"/>
                                        </p:tgtEl>
                                        <p:attrNameLst>
                                          <p:attrName>ppt_x</p:attrName>
                                        </p:attrNameLst>
                                      </p:cBhvr>
                                      <p:tavLst>
                                        <p:tav tm="0">
                                          <p:val>
                                            <p:strVal val="ppt_x"/>
                                          </p:val>
                                        </p:tav>
                                        <p:tav tm="100000">
                                          <p:val>
                                            <p:strVal val="ppt_x"/>
                                          </p:val>
                                        </p:tav>
                                      </p:tavLst>
                                    </p:anim>
                                    <p:anim calcmode="lin" valueType="num">
                                      <p:cBhvr additive="base">
                                        <p:cTn id="28" dur="500"/>
                                        <p:tgtEl>
                                          <p:spTgt spid="5"/>
                                        </p:tgtEl>
                                        <p:attrNameLst>
                                          <p:attrName>ppt_y</p:attrName>
                                        </p:attrNameLst>
                                      </p:cBhvr>
                                      <p:tavLst>
                                        <p:tav tm="0">
                                          <p:val>
                                            <p:strVal val="ppt_y"/>
                                          </p:val>
                                        </p:tav>
                                        <p:tav tm="100000">
                                          <p:val>
                                            <p:strVal val="1+ppt_h/2"/>
                                          </p:val>
                                        </p:tav>
                                      </p:tavLst>
                                    </p:anim>
                                    <p:set>
                                      <p:cBhvr>
                                        <p:cTn id="29" dur="1" fill="hold">
                                          <p:stCondLst>
                                            <p:cond delay="499"/>
                                          </p:stCondLst>
                                        </p:cTn>
                                        <p:tgtEl>
                                          <p:spTgt spid="5"/>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 presetClass="exit" presetSubtype="4" accel="50000" decel="50000" fill="hold" grpId="1" nodeType="clickEffect">
                                  <p:stCondLst>
                                    <p:cond delay="0"/>
                                  </p:stCondLst>
                                  <p:childTnLst>
                                    <p:anim calcmode="lin" valueType="num">
                                      <p:cBhvr additive="base">
                                        <p:cTn id="33" dur="500"/>
                                        <p:tgtEl>
                                          <p:spTgt spid="7"/>
                                        </p:tgtEl>
                                        <p:attrNameLst>
                                          <p:attrName>ppt_x</p:attrName>
                                        </p:attrNameLst>
                                      </p:cBhvr>
                                      <p:tavLst>
                                        <p:tav tm="0">
                                          <p:val>
                                            <p:strVal val="ppt_x"/>
                                          </p:val>
                                        </p:tav>
                                        <p:tav tm="100000">
                                          <p:val>
                                            <p:strVal val="ppt_x"/>
                                          </p:val>
                                        </p:tav>
                                      </p:tavLst>
                                    </p:anim>
                                    <p:anim calcmode="lin" valueType="num">
                                      <p:cBhvr additive="base">
                                        <p:cTn id="34" dur="500"/>
                                        <p:tgtEl>
                                          <p:spTgt spid="7"/>
                                        </p:tgtEl>
                                        <p:attrNameLst>
                                          <p:attrName>ppt_y</p:attrName>
                                        </p:attrNameLst>
                                      </p:cBhvr>
                                      <p:tavLst>
                                        <p:tav tm="0">
                                          <p:val>
                                            <p:strVal val="ppt_y"/>
                                          </p:val>
                                        </p:tav>
                                        <p:tav tm="100000">
                                          <p:val>
                                            <p:strVal val="1+ppt_h/2"/>
                                          </p:val>
                                        </p:tav>
                                      </p:tavLst>
                                    </p:anim>
                                    <p:set>
                                      <p:cBhvr>
                                        <p:cTn id="35" dur="1" fill="hold">
                                          <p:stCondLst>
                                            <p:cond delay="499"/>
                                          </p:stCondLst>
                                        </p:cTn>
                                        <p:tgtEl>
                                          <p:spTgt spid="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4" accel="50000" decel="5000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iterate type="lt">
                                    <p:tmPct val="0"/>
                                  </p:iterate>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900" decel="100000" fill="hold"/>
                                        <p:tgtEl>
                                          <p:spTgt spid="9"/>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2" presetClass="entr" presetSubtype="4"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slide(fromBottom)">
                                      <p:cBhvr>
                                        <p:cTn id="54" dur="500"/>
                                        <p:tgtEl>
                                          <p:spTgt spid="10"/>
                                        </p:tgtEl>
                                      </p:cBhvr>
                                    </p:animEffect>
                                  </p:childTnLst>
                                </p:cTn>
                              </p:par>
                            </p:childTnLst>
                          </p:cTn>
                        </p:par>
                      </p:childTnLst>
                    </p:cTn>
                  </p:par>
                  <p:par>
                    <p:cTn id="55" fill="hold">
                      <p:stCondLst>
                        <p:cond delay="indefinite"/>
                      </p:stCondLst>
                      <p:childTnLst>
                        <p:par>
                          <p:cTn id="56" fill="hold">
                            <p:stCondLst>
                              <p:cond delay="0"/>
                            </p:stCondLst>
                            <p:childTnLst>
                              <p:par>
                                <p:cTn id="57" presetID="23" presetClass="exit" presetSubtype="32" fill="hold" grpId="1" nodeType="clickEffect">
                                  <p:stCondLst>
                                    <p:cond delay="0"/>
                                  </p:stCondLst>
                                  <p:iterate type="lt">
                                    <p:tmPct val="0"/>
                                  </p:iterate>
                                  <p:childTnLst>
                                    <p:anim calcmode="lin" valueType="num">
                                      <p:cBhvr>
                                        <p:cTn id="58" dur="500"/>
                                        <p:tgtEl>
                                          <p:spTgt spid="9"/>
                                        </p:tgtEl>
                                        <p:attrNameLst>
                                          <p:attrName>ppt_w</p:attrName>
                                        </p:attrNameLst>
                                      </p:cBhvr>
                                      <p:tavLst>
                                        <p:tav tm="0">
                                          <p:val>
                                            <p:strVal val="ppt_w"/>
                                          </p:val>
                                        </p:tav>
                                        <p:tav tm="100000">
                                          <p:val>
                                            <p:fltVal val="0"/>
                                          </p:val>
                                        </p:tav>
                                      </p:tavLst>
                                    </p:anim>
                                    <p:anim calcmode="lin" valueType="num">
                                      <p:cBhvr>
                                        <p:cTn id="59" dur="500"/>
                                        <p:tgtEl>
                                          <p:spTgt spid="9"/>
                                        </p:tgtEl>
                                        <p:attrNameLst>
                                          <p:attrName>ppt_h</p:attrName>
                                        </p:attrNameLst>
                                      </p:cBhvr>
                                      <p:tavLst>
                                        <p:tav tm="0">
                                          <p:val>
                                            <p:strVal val="ppt_h"/>
                                          </p:val>
                                        </p:tav>
                                        <p:tav tm="100000">
                                          <p:val>
                                            <p:fltVal val="0"/>
                                          </p:val>
                                        </p:tav>
                                      </p:tavLst>
                                    </p:anim>
                                    <p:set>
                                      <p:cBhvr>
                                        <p:cTn id="60" dur="1" fill="hold">
                                          <p:stCondLst>
                                            <p:cond delay="499"/>
                                          </p:stCondLst>
                                        </p:cTn>
                                        <p:tgtEl>
                                          <p:spTgt spid="9"/>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grpId="1" nodeType="clickEffect">
                                  <p:stCondLst>
                                    <p:cond delay="0"/>
                                  </p:stCondLst>
                                  <p:childTnLst>
                                    <p:animEffect transition="out" filter="fade">
                                      <p:cBhvr>
                                        <p:cTn id="64" dur="2000"/>
                                        <p:tgtEl>
                                          <p:spTgt spid="10"/>
                                        </p:tgtEl>
                                      </p:cBhvr>
                                    </p:animEffect>
                                    <p:set>
                                      <p:cBhvr>
                                        <p:cTn id="65" dur="1" fill="hold">
                                          <p:stCondLst>
                                            <p:cond delay="1999"/>
                                          </p:stCondLst>
                                        </p:cTn>
                                        <p:tgtEl>
                                          <p:spTgt spid="10"/>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6" presetClass="exit" presetSubtype="16" fill="hold" grpId="1" nodeType="clickEffect">
                                  <p:stCondLst>
                                    <p:cond delay="0"/>
                                  </p:stCondLst>
                                  <p:childTnLst>
                                    <p:animEffect transition="out" filter="circle(in)">
                                      <p:cBhvr>
                                        <p:cTn id="69" dur="2000"/>
                                        <p:tgtEl>
                                          <p:spTgt spid="8"/>
                                        </p:tgtEl>
                                      </p:cBhvr>
                                    </p:animEffect>
                                    <p:set>
                                      <p:cBhvr>
                                        <p:cTn id="70" dur="1" fill="hold">
                                          <p:stCondLst>
                                            <p:cond delay="1999"/>
                                          </p:stCondLst>
                                        </p:cTn>
                                        <p:tgtEl>
                                          <p:spTgt spid="8"/>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2" presetClass="entr" presetSubtype="4"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slide(fromBottom)">
                                      <p:cBhvr>
                                        <p:cTn id="75" dur="500"/>
                                        <p:tgtEl>
                                          <p:spTgt spid="12"/>
                                        </p:tgtEl>
                                      </p:cBhvr>
                                    </p:animEffect>
                                  </p:childTnLst>
                                </p:cTn>
                              </p:par>
                            </p:childTnLst>
                          </p:cTn>
                        </p:par>
                      </p:childTnLst>
                    </p:cTn>
                  </p:par>
                  <p:par>
                    <p:cTn id="76" fill="hold">
                      <p:stCondLst>
                        <p:cond delay="indefinite"/>
                      </p:stCondLst>
                      <p:childTnLst>
                        <p:par>
                          <p:cTn id="77" fill="hold">
                            <p:stCondLst>
                              <p:cond delay="0"/>
                            </p:stCondLst>
                            <p:childTnLst>
                              <p:par>
                                <p:cTn id="78" presetID="3" presetClass="entr" presetSubtype="10"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blinds(horizontal)">
                                      <p:cBhvr>
                                        <p:cTn id="80" dur="500"/>
                                        <p:tgtEl>
                                          <p:spTgt spid="11"/>
                                        </p:tgtEl>
                                      </p:cBhvr>
                                    </p:animEffect>
                                  </p:childTnLst>
                                </p:cTn>
                              </p:par>
                            </p:childTnLst>
                          </p:cTn>
                        </p:par>
                      </p:childTnLst>
                    </p:cTn>
                  </p:par>
                  <p:par>
                    <p:cTn id="81" fill="hold">
                      <p:stCondLst>
                        <p:cond delay="indefinite"/>
                      </p:stCondLst>
                      <p:childTnLst>
                        <p:par>
                          <p:cTn id="82" fill="hold">
                            <p:stCondLst>
                              <p:cond delay="0"/>
                            </p:stCondLst>
                            <p:childTnLst>
                              <p:par>
                                <p:cTn id="83" presetID="12" presetClass="entr" presetSubtype="4" fill="hold" grpId="0" nodeType="click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slide(fromBottom)">
                                      <p:cBhvr>
                                        <p:cTn id="85" dur="500"/>
                                        <p:tgtEl>
                                          <p:spTgt spid="13"/>
                                        </p:tgtEl>
                                      </p:cBhvr>
                                    </p:animEffect>
                                  </p:childTnLst>
                                </p:cTn>
                              </p:par>
                            </p:childTnLst>
                          </p:cTn>
                        </p:par>
                      </p:childTnLst>
                    </p:cTn>
                  </p:par>
                  <p:par>
                    <p:cTn id="86" fill="hold">
                      <p:stCondLst>
                        <p:cond delay="indefinite"/>
                      </p:stCondLst>
                      <p:childTnLst>
                        <p:par>
                          <p:cTn id="87" fill="hold">
                            <p:stCondLst>
                              <p:cond delay="0"/>
                            </p:stCondLst>
                            <p:childTnLst>
                              <p:par>
                                <p:cTn id="88" presetID="9" presetClass="exit" presetSubtype="0" fill="hold" grpId="1" nodeType="clickEffect">
                                  <p:stCondLst>
                                    <p:cond delay="0"/>
                                  </p:stCondLst>
                                  <p:childTnLst>
                                    <p:animEffect transition="out" filter="dissolve">
                                      <p:cBhvr>
                                        <p:cTn id="89" dur="500"/>
                                        <p:tgtEl>
                                          <p:spTgt spid="11"/>
                                        </p:tgtEl>
                                      </p:cBhvr>
                                    </p:animEffect>
                                    <p:set>
                                      <p:cBhvr>
                                        <p:cTn id="90" dur="1" fill="hold">
                                          <p:stCondLst>
                                            <p:cond delay="499"/>
                                          </p:stCondLst>
                                        </p:cTn>
                                        <p:tgtEl>
                                          <p:spTgt spid="11"/>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53" presetClass="exit" presetSubtype="0" fill="hold" grpId="1" nodeType="clickEffect">
                                  <p:stCondLst>
                                    <p:cond delay="0"/>
                                  </p:stCondLst>
                                  <p:childTnLst>
                                    <p:anim calcmode="lin" valueType="num">
                                      <p:cBhvr>
                                        <p:cTn id="94" dur="500"/>
                                        <p:tgtEl>
                                          <p:spTgt spid="13"/>
                                        </p:tgtEl>
                                        <p:attrNameLst>
                                          <p:attrName>ppt_w</p:attrName>
                                        </p:attrNameLst>
                                      </p:cBhvr>
                                      <p:tavLst>
                                        <p:tav tm="0">
                                          <p:val>
                                            <p:strVal val="ppt_w"/>
                                          </p:val>
                                        </p:tav>
                                        <p:tav tm="100000">
                                          <p:val>
                                            <p:fltVal val="0"/>
                                          </p:val>
                                        </p:tav>
                                      </p:tavLst>
                                    </p:anim>
                                    <p:anim calcmode="lin" valueType="num">
                                      <p:cBhvr>
                                        <p:cTn id="95" dur="500"/>
                                        <p:tgtEl>
                                          <p:spTgt spid="13"/>
                                        </p:tgtEl>
                                        <p:attrNameLst>
                                          <p:attrName>ppt_h</p:attrName>
                                        </p:attrNameLst>
                                      </p:cBhvr>
                                      <p:tavLst>
                                        <p:tav tm="0">
                                          <p:val>
                                            <p:strVal val="ppt_h"/>
                                          </p:val>
                                        </p:tav>
                                        <p:tav tm="100000">
                                          <p:val>
                                            <p:fltVal val="0"/>
                                          </p:val>
                                        </p:tav>
                                      </p:tavLst>
                                    </p:anim>
                                    <p:animEffect transition="out" filter="fade">
                                      <p:cBhvr>
                                        <p:cTn id="96" dur="500"/>
                                        <p:tgtEl>
                                          <p:spTgt spid="13"/>
                                        </p:tgtEl>
                                      </p:cBhvr>
                                    </p:animEffect>
                                    <p:set>
                                      <p:cBhvr>
                                        <p:cTn id="97" dur="1" fill="hold">
                                          <p:stCondLst>
                                            <p:cond delay="499"/>
                                          </p:stCondLst>
                                        </p:cTn>
                                        <p:tgtEl>
                                          <p:spTgt spid="13"/>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55" presetClass="exit" presetSubtype="0" fill="hold" grpId="1" nodeType="clickEffect">
                                  <p:stCondLst>
                                    <p:cond delay="0"/>
                                  </p:stCondLst>
                                  <p:childTnLst>
                                    <p:anim calcmode="lin" valueType="num">
                                      <p:cBhvr>
                                        <p:cTn id="101" dur="1000"/>
                                        <p:tgtEl>
                                          <p:spTgt spid="12"/>
                                        </p:tgtEl>
                                        <p:attrNameLst>
                                          <p:attrName>ppt_w</p:attrName>
                                        </p:attrNameLst>
                                      </p:cBhvr>
                                      <p:tavLst>
                                        <p:tav tm="0">
                                          <p:val>
                                            <p:strVal val="ppt_w"/>
                                          </p:val>
                                        </p:tav>
                                        <p:tav tm="100000">
                                          <p:val>
                                            <p:strVal val="ppt_w*0.70"/>
                                          </p:val>
                                        </p:tav>
                                      </p:tavLst>
                                    </p:anim>
                                    <p:anim calcmode="lin" valueType="num">
                                      <p:cBhvr>
                                        <p:cTn id="102" dur="1000"/>
                                        <p:tgtEl>
                                          <p:spTgt spid="12"/>
                                        </p:tgtEl>
                                        <p:attrNameLst>
                                          <p:attrName>ppt_h</p:attrName>
                                        </p:attrNameLst>
                                      </p:cBhvr>
                                      <p:tavLst>
                                        <p:tav tm="0">
                                          <p:val>
                                            <p:strVal val="ppt_h"/>
                                          </p:val>
                                        </p:tav>
                                        <p:tav tm="100000">
                                          <p:val>
                                            <p:strVal val="ppt_h"/>
                                          </p:val>
                                        </p:tav>
                                      </p:tavLst>
                                    </p:anim>
                                    <p:animEffect transition="out" filter="fade">
                                      <p:cBhvr>
                                        <p:cTn id="103" dur="1000"/>
                                        <p:tgtEl>
                                          <p:spTgt spid="12"/>
                                        </p:tgtEl>
                                      </p:cBhvr>
                                    </p:animEffect>
                                    <p:set>
                                      <p:cBhvr>
                                        <p:cTn id="104" dur="1" fill="hold">
                                          <p:stCondLst>
                                            <p:cond delay="999"/>
                                          </p:stCondLst>
                                        </p:cTn>
                                        <p:tgtEl>
                                          <p:spTgt spid="12"/>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26" presetClass="exit" presetSubtype="0" fill="hold" grpId="1" nodeType="clickEffect">
                                  <p:stCondLst>
                                    <p:cond delay="0"/>
                                  </p:stCondLst>
                                  <p:childTnLst>
                                    <p:animEffect transition="out" filter="wipe(down)">
                                      <p:cBhvr>
                                        <p:cTn id="108" dur="180" accel="50000">
                                          <p:stCondLst>
                                            <p:cond delay="1820"/>
                                          </p:stCondLst>
                                        </p:cTn>
                                        <p:tgtEl>
                                          <p:spTgt spid="6"/>
                                        </p:tgtEl>
                                      </p:cBhvr>
                                    </p:animEffect>
                                    <p:anim calcmode="lin" valueType="num">
                                      <p:cBhvr>
                                        <p:cTn id="109" dur="1822" tmFilter="0,0; 0.14,0.31; 0.43,0.73; 0.71,0.91; 1.0,1.0">
                                          <p:stCondLst>
                                            <p:cond delay="0"/>
                                          </p:stCondLst>
                                        </p:cTn>
                                        <p:tgtEl>
                                          <p:spTgt spid="6"/>
                                        </p:tgtEl>
                                        <p:attrNameLst>
                                          <p:attrName>ppt_x</p:attrName>
                                        </p:attrNameLst>
                                      </p:cBhvr>
                                      <p:tavLst>
                                        <p:tav tm="0">
                                          <p:val>
                                            <p:strVal val="ppt_x"/>
                                          </p:val>
                                        </p:tav>
                                        <p:tav tm="100000">
                                          <p:val>
                                            <p:strVal val="#ppt_x+0.25"/>
                                          </p:val>
                                        </p:tav>
                                      </p:tavLst>
                                    </p:anim>
                                    <p:anim calcmode="lin" valueType="num">
                                      <p:cBhvr>
                                        <p:cTn id="110" dur="178">
                                          <p:stCondLst>
                                            <p:cond delay="1822"/>
                                          </p:stCondLst>
                                        </p:cTn>
                                        <p:tgtEl>
                                          <p:spTgt spid="6"/>
                                        </p:tgtEl>
                                        <p:attrNameLst>
                                          <p:attrName>ppt_x</p:attrName>
                                        </p:attrNameLst>
                                      </p:cBhvr>
                                      <p:tavLst>
                                        <p:tav tm="0">
                                          <p:val>
                                            <p:strVal val="ppt_x"/>
                                          </p:val>
                                        </p:tav>
                                        <p:tav tm="100000">
                                          <p:val>
                                            <p:strVal val="ppt_x"/>
                                          </p:val>
                                        </p:tav>
                                      </p:tavLst>
                                    </p:anim>
                                    <p:anim calcmode="lin" valueType="num">
                                      <p:cBhvr>
                                        <p:cTn id="111" dur="664" tmFilter="0.0,0.0;0.25,0.07;0.50,0.2;0.75,0.467;1.0,1.0">
                                          <p:stCondLst>
                                            <p:cond delay="0"/>
                                          </p:stCondLst>
                                        </p:cTn>
                                        <p:tgtEl>
                                          <p:spTgt spid="6"/>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12" dur="664" tmFilter="0, 0; 0.125,0.2665; 0.25,0.4; 0.375,0.465; 0.5,0.5;  0.625,0.535; 0.75,0.6; 0.875,0.7335; 1,1">
                                          <p:stCondLst>
                                            <p:cond delay="664"/>
                                          </p:stCondLst>
                                        </p:cTn>
                                        <p:tgtEl>
                                          <p:spTgt spid="6"/>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3" dur="332" tmFilter="0, 0; 0.125,0.2665; 0.25,0.4; 0.375,0.465; 0.5,0.5;  0.625,0.535; 0.75,0.6; 0.875,0.7335; 1,1">
                                          <p:stCondLst>
                                            <p:cond delay="1324"/>
                                          </p:stCondLst>
                                        </p:cTn>
                                        <p:tgtEl>
                                          <p:spTgt spid="6"/>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14" dur="164" tmFilter="0, 0; 0.125,0.2665; 0.25,0.4; 0.375,0.465; 0.5,0.5;  0.625,0.535; 0.75,0.6; 0.875,0.7335; 1,1">
                                          <p:stCondLst>
                                            <p:cond delay="1656"/>
                                          </p:stCondLst>
                                        </p:cTn>
                                        <p:tgtEl>
                                          <p:spTgt spid="6"/>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15" dur="180" accel="50000">
                                          <p:stCondLst>
                                            <p:cond delay="1820"/>
                                          </p:stCondLst>
                                        </p:cTn>
                                        <p:tgtEl>
                                          <p:spTgt spid="6"/>
                                        </p:tgtEl>
                                        <p:attrNameLst>
                                          <p:attrName>ppt_y</p:attrName>
                                        </p:attrNameLst>
                                      </p:cBhvr>
                                      <p:tavLst>
                                        <p:tav tm="0">
                                          <p:val>
                                            <p:strVal val="ppt_y"/>
                                          </p:val>
                                        </p:tav>
                                        <p:tav tm="100000">
                                          <p:val>
                                            <p:strVal val="ppt_y+ppt_h"/>
                                          </p:val>
                                        </p:tav>
                                      </p:tavLst>
                                    </p:anim>
                                    <p:animScale>
                                      <p:cBhvr>
                                        <p:cTn id="116" dur="26">
                                          <p:stCondLst>
                                            <p:cond delay="620"/>
                                          </p:stCondLst>
                                        </p:cTn>
                                        <p:tgtEl>
                                          <p:spTgt spid="6"/>
                                        </p:tgtEl>
                                      </p:cBhvr>
                                      <p:to x="100000" y="60000"/>
                                    </p:animScale>
                                    <p:animScale>
                                      <p:cBhvr>
                                        <p:cTn id="117" dur="166" decel="50000">
                                          <p:stCondLst>
                                            <p:cond delay="646"/>
                                          </p:stCondLst>
                                        </p:cTn>
                                        <p:tgtEl>
                                          <p:spTgt spid="6"/>
                                        </p:tgtEl>
                                      </p:cBhvr>
                                      <p:to x="100000" y="100000"/>
                                    </p:animScale>
                                    <p:animScale>
                                      <p:cBhvr>
                                        <p:cTn id="118" dur="26">
                                          <p:stCondLst>
                                            <p:cond delay="1312"/>
                                          </p:stCondLst>
                                        </p:cTn>
                                        <p:tgtEl>
                                          <p:spTgt spid="6"/>
                                        </p:tgtEl>
                                      </p:cBhvr>
                                      <p:to x="100000" y="80000"/>
                                    </p:animScale>
                                    <p:animScale>
                                      <p:cBhvr>
                                        <p:cTn id="119" dur="166" decel="50000">
                                          <p:stCondLst>
                                            <p:cond delay="1338"/>
                                          </p:stCondLst>
                                        </p:cTn>
                                        <p:tgtEl>
                                          <p:spTgt spid="6"/>
                                        </p:tgtEl>
                                      </p:cBhvr>
                                      <p:to x="100000" y="100000"/>
                                    </p:animScale>
                                    <p:animScale>
                                      <p:cBhvr>
                                        <p:cTn id="120" dur="26">
                                          <p:stCondLst>
                                            <p:cond delay="1642"/>
                                          </p:stCondLst>
                                        </p:cTn>
                                        <p:tgtEl>
                                          <p:spTgt spid="6"/>
                                        </p:tgtEl>
                                      </p:cBhvr>
                                      <p:to x="100000" y="90000"/>
                                    </p:animScale>
                                    <p:animScale>
                                      <p:cBhvr>
                                        <p:cTn id="121" dur="166" decel="50000">
                                          <p:stCondLst>
                                            <p:cond delay="1668"/>
                                          </p:stCondLst>
                                        </p:cTn>
                                        <p:tgtEl>
                                          <p:spTgt spid="6"/>
                                        </p:tgtEl>
                                      </p:cBhvr>
                                      <p:to x="100000" y="100000"/>
                                    </p:animScale>
                                    <p:animScale>
                                      <p:cBhvr>
                                        <p:cTn id="122" dur="26">
                                          <p:stCondLst>
                                            <p:cond delay="1808"/>
                                          </p:stCondLst>
                                        </p:cTn>
                                        <p:tgtEl>
                                          <p:spTgt spid="6"/>
                                        </p:tgtEl>
                                      </p:cBhvr>
                                      <p:to x="100000" y="95000"/>
                                    </p:animScale>
                                    <p:animScale>
                                      <p:cBhvr>
                                        <p:cTn id="123" dur="166" decel="50000">
                                          <p:stCondLst>
                                            <p:cond delay="1834"/>
                                          </p:stCondLst>
                                        </p:cTn>
                                        <p:tgtEl>
                                          <p:spTgt spid="6"/>
                                        </p:tgtEl>
                                      </p:cBhvr>
                                      <p:to x="100000" y="100000"/>
                                    </p:animScale>
                                    <p:set>
                                      <p:cBhvr>
                                        <p:cTn id="124" dur="1" fill="hold">
                                          <p:stCondLst>
                                            <p:cond delay="1999"/>
                                          </p:stCondLst>
                                        </p:cTn>
                                        <p:tgtEl>
                                          <p:spTgt spid="6"/>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41" presetClass="entr" presetSubtype="0" fill="hold" grpId="0" nodeType="clickEffect">
                                  <p:stCondLst>
                                    <p:cond delay="0"/>
                                  </p:stCondLst>
                                  <p:iterate type="lt">
                                    <p:tmPct val="10000"/>
                                  </p:iterate>
                                  <p:childTnLst>
                                    <p:set>
                                      <p:cBhvr>
                                        <p:cTn id="128" dur="1" fill="hold">
                                          <p:stCondLst>
                                            <p:cond delay="0"/>
                                          </p:stCondLst>
                                        </p:cTn>
                                        <p:tgtEl>
                                          <p:spTgt spid="14"/>
                                        </p:tgtEl>
                                        <p:attrNameLst>
                                          <p:attrName>style.visibility</p:attrName>
                                        </p:attrNameLst>
                                      </p:cBhvr>
                                      <p:to>
                                        <p:strVal val="visible"/>
                                      </p:to>
                                    </p:set>
                                    <p:anim calcmode="lin" valueType="num">
                                      <p:cBhvr>
                                        <p:cTn id="1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14"/>
                                        </p:tgtEl>
                                        <p:attrNameLst>
                                          <p:attrName>ppt_y</p:attrName>
                                        </p:attrNameLst>
                                      </p:cBhvr>
                                      <p:tavLst>
                                        <p:tav tm="0">
                                          <p:val>
                                            <p:strVal val="#ppt_y"/>
                                          </p:val>
                                        </p:tav>
                                        <p:tav tm="100000">
                                          <p:val>
                                            <p:strVal val="#ppt_y"/>
                                          </p:val>
                                        </p:tav>
                                      </p:tavLst>
                                    </p:anim>
                                    <p:anim calcmode="lin" valueType="num">
                                      <p:cBhvr>
                                        <p:cTn id="1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14"/>
                                        </p:tgtEl>
                                      </p:cBhvr>
                                    </p:animEffect>
                                  </p:childTnLst>
                                </p:cTn>
                              </p:par>
                            </p:childTnLst>
                          </p:cTn>
                        </p:par>
                      </p:childTnLst>
                    </p:cTn>
                  </p:par>
                  <p:par>
                    <p:cTn id="134" fill="hold">
                      <p:stCondLst>
                        <p:cond delay="indefinite"/>
                      </p:stCondLst>
                      <p:childTnLst>
                        <p:par>
                          <p:cTn id="135" fill="hold">
                            <p:stCondLst>
                              <p:cond delay="0"/>
                            </p:stCondLst>
                            <p:childTnLst>
                              <p:par>
                                <p:cTn id="136" presetID="25" presetClass="exit" presetSubtype="0" fill="hold" grpId="1" nodeType="clickEffect">
                                  <p:stCondLst>
                                    <p:cond delay="0"/>
                                  </p:stCondLst>
                                  <p:iterate type="lt">
                                    <p:tmPct val="0"/>
                                  </p:iterate>
                                  <p:childTnLst>
                                    <p:animEffect transition="out" filter="fade">
                                      <p:cBhvr>
                                        <p:cTn id="137" dur="1000" accel="50000">
                                          <p:stCondLst>
                                            <p:cond delay="0"/>
                                          </p:stCondLst>
                                        </p:cTn>
                                        <p:tgtEl>
                                          <p:spTgt spid="14"/>
                                        </p:tgtEl>
                                      </p:cBhvr>
                                    </p:animEffect>
                                    <p:anim calcmode="lin" valueType="num">
                                      <p:cBhvr>
                                        <p:cTn id="138" dur="500" accel="50000">
                                          <p:stCondLst>
                                            <p:cond delay="0"/>
                                          </p:stCondLst>
                                        </p:cTn>
                                        <p:tgtEl>
                                          <p:spTgt spid="14"/>
                                        </p:tgtEl>
                                        <p:attrNameLst>
                                          <p:attrName>ppt_y</p:attrName>
                                        </p:attrNameLst>
                                      </p:cBhvr>
                                      <p:tavLst>
                                        <p:tav tm="0">
                                          <p:val>
                                            <p:strVal val="ppt_y"/>
                                          </p:val>
                                        </p:tav>
                                        <p:tav tm="100000">
                                          <p:val>
                                            <p:strVal val="ppt_y+.1"/>
                                          </p:val>
                                        </p:tav>
                                      </p:tavLst>
                                    </p:anim>
                                    <p:anim calcmode="lin" valueType="num">
                                      <p:cBhvr>
                                        <p:cTn id="139" dur="500" decel="50000">
                                          <p:stCondLst>
                                            <p:cond delay="500"/>
                                          </p:stCondLst>
                                        </p:cTn>
                                        <p:tgtEl>
                                          <p:spTgt spid="14"/>
                                        </p:tgtEl>
                                        <p:attrNameLst>
                                          <p:attrName>ppt_y</p:attrName>
                                        </p:attrNameLst>
                                      </p:cBhvr>
                                      <p:tavLst>
                                        <p:tav tm="0">
                                          <p:val>
                                            <p:strVal val="ppt_y"/>
                                          </p:val>
                                        </p:tav>
                                        <p:tav tm="100000">
                                          <p:val>
                                            <p:strVal val="ppt_y-.1"/>
                                          </p:val>
                                        </p:tav>
                                      </p:tavLst>
                                    </p:anim>
                                    <p:anim calcmode="lin" valueType="num">
                                      <p:cBhvr>
                                        <p:cTn id="140" dur="500" accel="50000">
                                          <p:stCondLst>
                                            <p:cond delay="500"/>
                                          </p:stCondLst>
                                        </p:cTn>
                                        <p:tgtEl>
                                          <p:spTgt spid="14"/>
                                        </p:tgtEl>
                                        <p:attrNameLst>
                                          <p:attrName>ppt_x</p:attrName>
                                        </p:attrNameLst>
                                      </p:cBhvr>
                                      <p:tavLst>
                                        <p:tav tm="0">
                                          <p:val>
                                            <p:strVal val="ppt_x"/>
                                          </p:val>
                                        </p:tav>
                                        <p:tav tm="100000">
                                          <p:val>
                                            <p:strVal val="ppt_x+.4"/>
                                          </p:val>
                                        </p:tav>
                                      </p:tavLst>
                                    </p:anim>
                                    <p:anim calcmode="lin" valueType="num">
                                      <p:cBhvr>
                                        <p:cTn id="141" dur="1000"/>
                                        <p:tgtEl>
                                          <p:spTgt spid="14"/>
                                        </p:tgtEl>
                                        <p:attrNameLst>
                                          <p:attrName>ppt_h</p:attrName>
                                        </p:attrNameLst>
                                      </p:cBhvr>
                                      <p:tavLst>
                                        <p:tav tm="0">
                                          <p:val>
                                            <p:strVal val="ppt_h"/>
                                          </p:val>
                                        </p:tav>
                                        <p:tav tm="100000">
                                          <p:val>
                                            <p:strVal val="ppt_h"/>
                                          </p:val>
                                        </p:tav>
                                      </p:tavLst>
                                    </p:anim>
                                    <p:anim calcmode="lin" valueType="num">
                                      <p:cBhvr>
                                        <p:cTn id="142" dur="500" accel="50000">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143" dur="500" decel="50000">
                                          <p:stCondLst>
                                            <p:cond delay="500"/>
                                          </p:stCondLst>
                                        </p:cTn>
                                        <p:tgtEl>
                                          <p:spTgt spid="14"/>
                                        </p:tgtEl>
                                        <p:attrNameLst>
                                          <p:attrName>ppt_w</p:attrName>
                                        </p:attrNameLst>
                                      </p:cBhvr>
                                      <p:tavLst>
                                        <p:tav tm="0">
                                          <p:val>
                                            <p:strVal val="ppt_w"/>
                                          </p:val>
                                        </p:tav>
                                        <p:tav tm="100000">
                                          <p:val>
                                            <p:strVal val="ppt_w/.05"/>
                                          </p:val>
                                        </p:tav>
                                      </p:tavLst>
                                    </p:anim>
                                    <p:anim calcmode="lin" valueType="num">
                                      <p:cBhvr>
                                        <p:cTn id="144" dur="500" accel="50000">
                                          <p:stCondLst>
                                            <p:cond delay="500"/>
                                          </p:stCondLst>
                                        </p:cTn>
                                        <p:tgtEl>
                                          <p:spTgt spid="14"/>
                                        </p:tgtEl>
                                        <p:attrNameLst>
                                          <p:attrName>style.rotation</p:attrName>
                                        </p:attrNameLst>
                                      </p:cBhvr>
                                      <p:tavLst>
                                        <p:tav tm="0">
                                          <p:val>
                                            <p:fltVal val="0"/>
                                          </p:val>
                                        </p:tav>
                                        <p:tav tm="100000">
                                          <p:val>
                                            <p:fltVal val="-90"/>
                                          </p:val>
                                        </p:tav>
                                      </p:tavLst>
                                    </p:anim>
                                    <p:set>
                                      <p:cBhvr>
                                        <p:cTn id="145" dur="1" fill="hold">
                                          <p:stCondLst>
                                            <p:cond delay="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animBg="1"/>
      <p:bldP spid="7" grpId="1" animBg="1"/>
      <p:bldP spid="5" grpId="0"/>
      <p:bldP spid="5" grpId="1"/>
      <p:bldP spid="8" grpId="0" animBg="1"/>
      <p:bldP spid="8" grpId="1" animBg="1"/>
      <p:bldP spid="9" grpId="0"/>
      <p:bldP spid="9" grpId="1"/>
      <p:bldP spid="10" grpId="0"/>
      <p:bldP spid="10" grpId="1"/>
      <p:bldP spid="11" grpId="0"/>
      <p:bldP spid="11" grpId="1"/>
      <p:bldP spid="12" grpId="0"/>
      <p:bldP spid="12" grpId="1"/>
      <p:bldP spid="13" grpId="0"/>
      <p:bldP spid="13" grpId="1"/>
      <p:bldP spid="14" grpId="0"/>
      <p:bldP spid="14" grpId="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828800" y="1143000"/>
            <a:ext cx="6400800" cy="1752600"/>
          </a:xfrm>
        </p:spPr>
        <p:txBody>
          <a:bodyPr/>
          <a:lstStyle/>
          <a:p>
            <a:pPr eaLnBrk="1" hangingPunct="1"/>
            <a:r>
              <a:rPr kumimoji="0" lang="en-US">
                <a:solidFill>
                  <a:schemeClr val="tx2"/>
                </a:solidFill>
              </a:rPr>
              <a:t>By: Cameron</a:t>
            </a:r>
            <a:endParaRPr kumimoji="0" lang="en-US">
              <a:solidFill>
                <a:srgbClr val="0116FF"/>
              </a:solidFill>
            </a:endParaRPr>
          </a:p>
        </p:txBody>
      </p:sp>
      <p:sp>
        <p:nvSpPr>
          <p:cNvPr id="15363" name="Rectangle 6"/>
          <p:cNvSpPr>
            <a:spLocks noChangeArrowheads="1"/>
          </p:cNvSpPr>
          <p:nvPr/>
        </p:nvSpPr>
        <p:spPr bwMode="auto">
          <a:xfrm>
            <a:off x="6621463" y="3976688"/>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2055" name="Rectangle 7"/>
          <p:cNvSpPr>
            <a:spLocks noChangeArrowheads="1"/>
          </p:cNvSpPr>
          <p:nvPr/>
        </p:nvSpPr>
        <p:spPr bwMode="auto">
          <a:xfrm>
            <a:off x="304800" y="1600200"/>
            <a:ext cx="9144000" cy="6886575"/>
          </a:xfrm>
          <a:prstGeom prst="rect">
            <a:avLst/>
          </a:prstGeom>
          <a:noFill/>
          <a:ln w="9525">
            <a:noFill/>
            <a:miter lim="800000"/>
            <a:headEnd/>
            <a:tailEnd/>
          </a:ln>
        </p:spPr>
        <p:txBody>
          <a:bodyPr>
            <a:prstTxWarp prst="textNoShape">
              <a:avLst/>
            </a:prstTxWarp>
            <a:spAutoFit/>
          </a:bodyPr>
          <a:lstStyle/>
          <a:p>
            <a:pPr eaLnBrk="1" hangingPunct="1">
              <a:lnSpc>
                <a:spcPct val="110000"/>
              </a:lnSpc>
              <a:spcBef>
                <a:spcPct val="20000"/>
              </a:spcBef>
              <a:buClr>
                <a:schemeClr val="hlink"/>
              </a:buClr>
              <a:buSzPct val="100000"/>
              <a:buFont typeface="Wingdings" pitchFamily="-112" charset="2"/>
              <a:buChar char="ü"/>
            </a:pPr>
            <a:r>
              <a:rPr lang="en-US" sz="3200">
                <a:latin typeface="Times New Roman Italic" pitchFamily="-112" charset="0"/>
                <a:ea typeface="Osaka" pitchFamily="-112" charset="-128"/>
                <a:cs typeface="Osaka" pitchFamily="-112" charset="-128"/>
              </a:rPr>
              <a:t>When subtracting integers you “add the opposite”.</a:t>
            </a:r>
          </a:p>
          <a:p>
            <a:pPr eaLnBrk="1" hangingPunct="1">
              <a:lnSpc>
                <a:spcPct val="110000"/>
              </a:lnSpc>
              <a:spcBef>
                <a:spcPct val="20000"/>
              </a:spcBef>
              <a:buClr>
                <a:schemeClr val="hlink"/>
              </a:buClr>
              <a:buSzPct val="100000"/>
              <a:buFont typeface="Wingdings" pitchFamily="-112" charset="2"/>
              <a:buChar char="ü"/>
            </a:pPr>
            <a:r>
              <a:rPr lang="en-US" sz="3200">
                <a:latin typeface="Brush Script MT Italic" pitchFamily="-112" charset="0"/>
                <a:ea typeface="Osaka" pitchFamily="-112" charset="-128"/>
                <a:cs typeface="Osaka" pitchFamily="-112" charset="-128"/>
              </a:rPr>
              <a:t>Example: 12-8=4</a:t>
            </a:r>
          </a:p>
          <a:p>
            <a:pPr eaLnBrk="1" hangingPunct="1">
              <a:lnSpc>
                <a:spcPct val="110000"/>
              </a:lnSpc>
              <a:spcBef>
                <a:spcPct val="20000"/>
              </a:spcBef>
              <a:buClr>
                <a:schemeClr val="hlink"/>
              </a:buClr>
              <a:buSzPct val="100000"/>
              <a:buFont typeface="Wingdings" pitchFamily="-112" charset="2"/>
              <a:buNone/>
            </a:pPr>
            <a:r>
              <a:rPr lang="en-US" sz="3200">
                <a:latin typeface="Brush Script MT Italic" pitchFamily="-112" charset="0"/>
                <a:ea typeface="Osaka" pitchFamily="-112" charset="-128"/>
                <a:cs typeface="Osaka" pitchFamily="-112" charset="-128"/>
              </a:rPr>
              <a:t>   12+(-8)=4</a:t>
            </a:r>
          </a:p>
          <a:p>
            <a:pPr eaLnBrk="1" hangingPunct="1">
              <a:spcBef>
                <a:spcPct val="20000"/>
              </a:spcBef>
              <a:buFont typeface="Wingdings" pitchFamily="-112" charset="2"/>
              <a:buChar char="§"/>
            </a:pPr>
            <a:r>
              <a:rPr lang="en-US" sz="3200">
                <a:latin typeface="Times New Roman Italic" pitchFamily="-112" charset="0"/>
                <a:ea typeface="MS Pゴシック" pitchFamily="-92" charset="-128"/>
                <a:cs typeface="MS Pゴシック" pitchFamily="-92" charset="-128"/>
              </a:rPr>
              <a:t> Rule</a:t>
            </a:r>
          </a:p>
          <a:p>
            <a:pPr eaLnBrk="1" hangingPunct="1">
              <a:spcBef>
                <a:spcPct val="20000"/>
              </a:spcBef>
              <a:buFont typeface="Wingdings" pitchFamily="-112" charset="2"/>
              <a:buNone/>
            </a:pPr>
            <a:r>
              <a:rPr lang="en-US" sz="3200" i="1">
                <a:latin typeface="Times New Roman Italic" pitchFamily="-112" charset="0"/>
                <a:ea typeface="MS Pゴシック" pitchFamily="-92" charset="-128"/>
                <a:cs typeface="MS Pゴシック" pitchFamily="-92" charset="-128"/>
              </a:rPr>
              <a:t>When Subtracting Integers you add the opposite.</a:t>
            </a:r>
          </a:p>
          <a:p>
            <a:pPr eaLnBrk="1" hangingPunct="1">
              <a:spcBef>
                <a:spcPct val="20000"/>
              </a:spcBef>
              <a:buFont typeface="Wingdings" pitchFamily="-112" charset="2"/>
              <a:buNone/>
            </a:pPr>
            <a:r>
              <a:rPr lang="en-US" sz="3200" i="1">
                <a:latin typeface="Times New Roman Italic" pitchFamily="-112" charset="0"/>
                <a:ea typeface="MS Pゴシック" pitchFamily="-92" charset="-128"/>
                <a:cs typeface="MS Pゴシック" pitchFamily="-92" charset="-128"/>
              </a:rPr>
              <a:t>Example: 10-(-4)=14        10+4=14</a:t>
            </a:r>
          </a:p>
          <a:p>
            <a:pPr eaLnBrk="1" hangingPunct="1">
              <a:spcBef>
                <a:spcPct val="20000"/>
              </a:spcBef>
              <a:buFont typeface="Wingdings" pitchFamily="-112" charset="2"/>
              <a:buNone/>
            </a:pPr>
            <a:endParaRPr lang="en-US" sz="3200" i="1">
              <a:latin typeface="Times New Roman Italic" pitchFamily="-112" charset="0"/>
              <a:ea typeface="MS Pゴシック" pitchFamily="-92" charset="-128"/>
              <a:cs typeface="MS Pゴシック" pitchFamily="-92" charset="-128"/>
            </a:endParaRPr>
          </a:p>
          <a:p>
            <a:pPr eaLnBrk="1" hangingPunct="1">
              <a:spcBef>
                <a:spcPct val="20000"/>
              </a:spcBef>
              <a:buFont typeface="Wingdings" pitchFamily="-112" charset="2"/>
              <a:buNone/>
            </a:pPr>
            <a:r>
              <a:rPr lang="en-US" sz="3200" i="1">
                <a:latin typeface="Times New Roman Italic" pitchFamily="-112" charset="0"/>
                <a:ea typeface="MS Pゴシック" pitchFamily="-92" charset="-128"/>
                <a:cs typeface="MS Pゴシック" pitchFamily="-92" charset="-128"/>
              </a:rPr>
              <a:t> Do you want to know how this works~ click to find out.</a:t>
            </a:r>
          </a:p>
          <a:p>
            <a:pPr eaLnBrk="1" hangingPunct="1">
              <a:spcBef>
                <a:spcPct val="20000"/>
              </a:spcBef>
              <a:buFont typeface="Wingdings" pitchFamily="-112" charset="2"/>
              <a:buNone/>
            </a:pPr>
            <a:endParaRPr lang="en-US" sz="3200" i="1">
              <a:latin typeface="Times New Roman Italic" pitchFamily="-112" charset="0"/>
              <a:ea typeface="MS Pゴシック" pitchFamily="-92" charset="-128"/>
              <a:cs typeface="MS Pゴシック" pitchFamily="-92" charset="-128"/>
            </a:endParaRPr>
          </a:p>
          <a:p>
            <a:pPr eaLnBrk="1" hangingPunct="1">
              <a:lnSpc>
                <a:spcPct val="110000"/>
              </a:lnSpc>
              <a:spcBef>
                <a:spcPct val="20000"/>
              </a:spcBef>
              <a:buClr>
                <a:schemeClr val="hlink"/>
              </a:buClr>
              <a:buSzPct val="100000"/>
              <a:buFont typeface="Wingdings" pitchFamily="-112" charset="2"/>
              <a:buNone/>
            </a:pPr>
            <a:endParaRPr lang="en-US" sz="3200">
              <a:latin typeface="Brush Script MT Italic" pitchFamily="-112" charset="0"/>
              <a:ea typeface="Osaka" pitchFamily="-112" charset="-128"/>
              <a:cs typeface="Osaka" pitchFamily="-112" charset="-128"/>
            </a:endParaRPr>
          </a:p>
          <a:p>
            <a:endParaRPr lang="en-US"/>
          </a:p>
        </p:txBody>
      </p:sp>
      <p:sp>
        <p:nvSpPr>
          <p:cNvPr id="15365" name="Rectangle 8"/>
          <p:cNvSpPr>
            <a:spLocks noChangeArrowheads="1"/>
          </p:cNvSpPr>
          <p:nvPr/>
        </p:nvSpPr>
        <p:spPr bwMode="auto">
          <a:xfrm>
            <a:off x="7543800" y="1295400"/>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15366" name="Rectangle 14"/>
          <p:cNvSpPr>
            <a:spLocks noChangeArrowheads="1"/>
          </p:cNvSpPr>
          <p:nvPr/>
        </p:nvSpPr>
        <p:spPr bwMode="auto">
          <a:xfrm>
            <a:off x="4183063" y="3079750"/>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2066" name="WordArt 18"/>
          <p:cNvSpPr>
            <a:spLocks noChangeArrowheads="1" noChangeShapeType="1" noTextEdit="1"/>
          </p:cNvSpPr>
          <p:nvPr/>
        </p:nvSpPr>
        <p:spPr bwMode="auto">
          <a:xfrm>
            <a:off x="2286000" y="0"/>
            <a:ext cx="4648200" cy="1143000"/>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a:tailEnd/>
                </a:ln>
                <a:gradFill rotWithShape="1">
                  <a:gsLst>
                    <a:gs pos="0">
                      <a:srgbClr val="6600CC"/>
                    </a:gs>
                    <a:gs pos="100000">
                      <a:srgbClr val="CC00CC"/>
                    </a:gs>
                  </a:gsLst>
                  <a:lin ang="5400000" scaled="1"/>
                </a:gradFill>
                <a:effectLst>
                  <a:outerShdw blurRad="63500" dist="53882" dir="2700000" algn="ctr" rotWithShape="0">
                    <a:srgbClr val="9999FF"/>
                  </a:outerShdw>
                </a:effectLst>
                <a:latin typeface="Impact"/>
                <a:ea typeface="Impact"/>
                <a:cs typeface="Impact"/>
              </a:rPr>
              <a:t>Subtracting Integers</a:t>
            </a:r>
          </a:p>
        </p:txBody>
      </p:sp>
      <p:sp>
        <p:nvSpPr>
          <p:cNvPr id="8" name="Slide Number Placeholder 7"/>
          <p:cNvSpPr>
            <a:spLocks noGrp="1"/>
          </p:cNvSpPr>
          <p:nvPr>
            <p:ph type="sldNum" sz="quarter" idx="12"/>
          </p:nvPr>
        </p:nvSpPr>
        <p:spPr/>
        <p:txBody>
          <a:bodyPr/>
          <a:lstStyle/>
          <a:p>
            <a:pPr>
              <a:defRPr/>
            </a:pPr>
            <a:fld id="{1DA3A9F6-D807-6C4B-BD96-914AD14054F7}" type="slidenum">
              <a:rPr lang="en-US" smtClean="0"/>
              <a:pPr>
                <a:defRPr/>
              </a:pPr>
              <a:t>11</a:t>
            </a:fld>
            <a:endParaRPr lang="en-US"/>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066"/>
                                        </p:tgtEl>
                                        <p:attrNameLst>
                                          <p:attrName>style.visibility</p:attrName>
                                        </p:attrNameLst>
                                      </p:cBhvr>
                                      <p:to>
                                        <p:strVal val="visible"/>
                                      </p:to>
                                    </p:set>
                                    <p:anim calcmode="lin" valueType="num">
                                      <p:cBhvr>
                                        <p:cTn id="7" dur="1000" fill="hold"/>
                                        <p:tgtEl>
                                          <p:spTgt spid="206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066"/>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066"/>
                                        </p:tgtEl>
                                        <p:attrNameLst>
                                          <p:attrName>ppt_y</p:attrName>
                                        </p:attrNameLst>
                                      </p:cBhvr>
                                      <p:tavLst>
                                        <p:tav tm="0">
                                          <p:val>
                                            <p:strVal val="#ppt_y"/>
                                          </p:val>
                                        </p:tav>
                                        <p:tav tm="100000">
                                          <p:val>
                                            <p:strVal val="#ppt_y"/>
                                          </p:val>
                                        </p:tav>
                                      </p:tavLst>
                                    </p:anim>
                                    <p:animEffect transition="in" filter="fade">
                                      <p:cBhvr>
                                        <p:cTn id="10" dur="1000"/>
                                        <p:tgtEl>
                                          <p:spTgt spid="2066"/>
                                        </p:tgtEl>
                                      </p:cBhvr>
                                    </p:animEffect>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2051">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2051">
                                            <p:txEl>
                                              <p:pRg st="0" end="0"/>
                                            </p:txEl>
                                          </p:spTgt>
                                        </p:tgtEl>
                                        <p:attrNameLst>
                                          <p:attrName>ppt_x</p:attrName>
                                        </p:attrNameLst>
                                      </p:cBhvr>
                                    </p:anim>
                                    <p:anim from="0" to="-1.0" calcmode="lin" valueType="num">
                                      <p:cBhvr>
                                        <p:cTn id="16" dur="200" decel="50000" autoRev="1" fill="hold">
                                          <p:stCondLst>
                                            <p:cond delay="600"/>
                                          </p:stCondLst>
                                        </p:cTn>
                                        <p:tgtEl>
                                          <p:spTgt spid="2051">
                                            <p:txEl>
                                              <p:pRg st="0" end="0"/>
                                            </p:txEl>
                                          </p:spTgt>
                                        </p:tgtEl>
                                        <p:attrNameLst>
                                          <p:attrName>xshear</p:attrName>
                                        </p:attrNameLst>
                                      </p:cBhvr>
                                    </p:anim>
                                    <p:animScale>
                                      <p:cBhvr>
                                        <p:cTn id="17" dur="200" decel="100000" autoRev="1" fill="hold">
                                          <p:stCondLst>
                                            <p:cond delay="600"/>
                                          </p:stCondLst>
                                        </p:cTn>
                                        <p:tgtEl>
                                          <p:spTgt spid="2051">
                                            <p:txEl>
                                              <p:pRg st="0" end="0"/>
                                            </p:txEl>
                                          </p:spTgt>
                                        </p:tgtEl>
                                      </p:cBhvr>
                                      <p:from x="100000" y="100000"/>
                                      <p:to x="80000" y="100000"/>
                                    </p:animScale>
                                    <p:anim by="(#ppt_h/3+#ppt_w*0.1)" calcmode="lin" valueType="num">
                                      <p:cBhvr additive="sum">
                                        <p:cTn id="18" dur="200" decel="100000" autoRev="1" fill="hold">
                                          <p:stCondLst>
                                            <p:cond delay="600"/>
                                          </p:stCondLst>
                                        </p:cTn>
                                        <p:tgtEl>
                                          <p:spTgt spid="2051">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2055"/>
                                        </p:tgtEl>
                                        <p:attrNameLst>
                                          <p:attrName>style.visibility</p:attrName>
                                        </p:attrNameLst>
                                      </p:cBhvr>
                                      <p:to>
                                        <p:strVal val="visible"/>
                                      </p:to>
                                    </p:set>
                                    <p:animEffect transition="in" filter="fade">
                                      <p:cBhvr>
                                        <p:cTn id="23" dur="2000"/>
                                        <p:tgtEl>
                                          <p:spTgt spid="2055"/>
                                        </p:tgtEl>
                                      </p:cBhvr>
                                    </p:animEffect>
                                    <p:anim calcmode="lin" valueType="num">
                                      <p:cBhvr>
                                        <p:cTn id="24" dur="2000" fill="hold"/>
                                        <p:tgtEl>
                                          <p:spTgt spid="2055"/>
                                        </p:tgtEl>
                                        <p:attrNameLst>
                                          <p:attrName>style.rotation</p:attrName>
                                        </p:attrNameLst>
                                      </p:cBhvr>
                                      <p:tavLst>
                                        <p:tav tm="0">
                                          <p:val>
                                            <p:fltVal val="720"/>
                                          </p:val>
                                        </p:tav>
                                        <p:tav tm="100000">
                                          <p:val>
                                            <p:fltVal val="0"/>
                                          </p:val>
                                        </p:tav>
                                      </p:tavLst>
                                    </p:anim>
                                    <p:anim calcmode="lin" valueType="num">
                                      <p:cBhvr>
                                        <p:cTn id="25" dur="2000" fill="hold"/>
                                        <p:tgtEl>
                                          <p:spTgt spid="2055"/>
                                        </p:tgtEl>
                                        <p:attrNameLst>
                                          <p:attrName>ppt_h</p:attrName>
                                        </p:attrNameLst>
                                      </p:cBhvr>
                                      <p:tavLst>
                                        <p:tav tm="0">
                                          <p:val>
                                            <p:fltVal val="0"/>
                                          </p:val>
                                        </p:tav>
                                        <p:tav tm="100000">
                                          <p:val>
                                            <p:strVal val="#ppt_h"/>
                                          </p:val>
                                        </p:tav>
                                      </p:tavLst>
                                    </p:anim>
                                    <p:anim calcmode="lin" valueType="num">
                                      <p:cBhvr>
                                        <p:cTn id="26" dur="2000" fill="hold"/>
                                        <p:tgtEl>
                                          <p:spTgt spid="205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P spid="2055" grpId="0"/>
      <p:bldP spid="2066"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6"/>
          <p:cNvSpPr>
            <a:spLocks noChangeArrowheads="1"/>
          </p:cNvSpPr>
          <p:nvPr/>
        </p:nvSpPr>
        <p:spPr bwMode="auto">
          <a:xfrm>
            <a:off x="1600200" y="914400"/>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11271" name="Rectangle 7"/>
          <p:cNvSpPr>
            <a:spLocks noChangeArrowheads="1"/>
          </p:cNvSpPr>
          <p:nvPr/>
        </p:nvSpPr>
        <p:spPr bwMode="auto">
          <a:xfrm>
            <a:off x="674688" y="685800"/>
            <a:ext cx="8385175" cy="1552575"/>
          </a:xfrm>
          <a:prstGeom prst="rect">
            <a:avLst/>
          </a:prstGeom>
          <a:noFill/>
          <a:ln w="9525">
            <a:noFill/>
            <a:miter lim="800000"/>
            <a:headEnd/>
            <a:tailEnd/>
          </a:ln>
        </p:spPr>
        <p:txBody>
          <a:bodyPr wrap="none">
            <a:prstTxWarp prst="textNoShape">
              <a:avLst/>
            </a:prstTxWarp>
            <a:spAutoFit/>
          </a:bodyPr>
          <a:lstStyle/>
          <a:p>
            <a:r>
              <a:rPr lang="en-US"/>
              <a:t>Just draw a number line if it helps you more.</a:t>
            </a:r>
          </a:p>
          <a:p>
            <a:r>
              <a:rPr lang="en-US"/>
              <a:t>Also when you have a subtraction sign next to a parenthesis.</a:t>
            </a:r>
          </a:p>
          <a:p>
            <a:r>
              <a:rPr lang="en-US"/>
              <a:t>You change the sign to addition and the negative number to</a:t>
            </a:r>
          </a:p>
          <a:p>
            <a:r>
              <a:rPr lang="en-US"/>
              <a:t>a positive. </a:t>
            </a:r>
          </a:p>
        </p:txBody>
      </p:sp>
      <p:sp>
        <p:nvSpPr>
          <p:cNvPr id="11272" name="Rectangle 8"/>
          <p:cNvSpPr>
            <a:spLocks noChangeArrowheads="1"/>
          </p:cNvSpPr>
          <p:nvPr/>
        </p:nvSpPr>
        <p:spPr bwMode="auto">
          <a:xfrm>
            <a:off x="887413" y="2335213"/>
            <a:ext cx="3071812" cy="822325"/>
          </a:xfrm>
          <a:prstGeom prst="rect">
            <a:avLst/>
          </a:prstGeom>
          <a:noFill/>
          <a:ln w="9525">
            <a:noFill/>
            <a:miter lim="800000"/>
            <a:headEnd/>
            <a:tailEnd/>
          </a:ln>
        </p:spPr>
        <p:txBody>
          <a:bodyPr wrap="none">
            <a:prstTxWarp prst="textNoShape">
              <a:avLst/>
            </a:prstTxWarp>
            <a:spAutoFit/>
          </a:bodyPr>
          <a:lstStyle/>
          <a:p>
            <a:r>
              <a:rPr lang="en-US"/>
              <a:t>Example: -10-(-4)=14</a:t>
            </a:r>
          </a:p>
          <a:p>
            <a:r>
              <a:rPr lang="en-US"/>
              <a:t>10+4=14</a:t>
            </a:r>
          </a:p>
        </p:txBody>
      </p:sp>
      <p:sp>
        <p:nvSpPr>
          <p:cNvPr id="17413" name="Rectangle 9"/>
          <p:cNvSpPr>
            <a:spLocks noChangeArrowheads="1"/>
          </p:cNvSpPr>
          <p:nvPr/>
        </p:nvSpPr>
        <p:spPr bwMode="auto">
          <a:xfrm>
            <a:off x="5675313" y="2276475"/>
            <a:ext cx="2970212" cy="822325"/>
          </a:xfrm>
          <a:prstGeom prst="rect">
            <a:avLst/>
          </a:prstGeom>
          <a:noFill/>
          <a:ln w="9525">
            <a:noFill/>
            <a:miter lim="800000"/>
            <a:headEnd/>
            <a:tailEnd/>
          </a:ln>
        </p:spPr>
        <p:txBody>
          <a:bodyPr wrap="none">
            <a:prstTxWarp prst="textNoShape">
              <a:avLst/>
            </a:prstTxWarp>
            <a:spAutoFit/>
          </a:bodyPr>
          <a:lstStyle/>
          <a:p>
            <a:r>
              <a:rPr lang="en-US"/>
              <a:t>Example2: -10-(4)=6</a:t>
            </a:r>
          </a:p>
          <a:p>
            <a:r>
              <a:rPr lang="en-US"/>
              <a:t>-10+-4=14</a:t>
            </a:r>
          </a:p>
        </p:txBody>
      </p:sp>
      <p:sp>
        <p:nvSpPr>
          <p:cNvPr id="6" name="Slide Number Placeholder 5"/>
          <p:cNvSpPr>
            <a:spLocks noGrp="1"/>
          </p:cNvSpPr>
          <p:nvPr>
            <p:ph type="sldNum" sz="quarter" idx="12"/>
          </p:nvPr>
        </p:nvSpPr>
        <p:spPr/>
        <p:txBody>
          <a:bodyPr/>
          <a:lstStyle/>
          <a:p>
            <a:pPr>
              <a:defRPr/>
            </a:pPr>
            <a:fld id="{2D2F2B28-4595-AC40-8C9A-7949C0E2D8E2}" type="slidenum">
              <a:rPr lang="en-US" smtClean="0"/>
              <a:pPr>
                <a:defRPr/>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11271"/>
                                        </p:tgtEl>
                                        <p:attrNameLst>
                                          <p:attrName>style.visibility</p:attrName>
                                        </p:attrNameLst>
                                      </p:cBhvr>
                                      <p:to>
                                        <p:strVal val="visible"/>
                                      </p:to>
                                    </p:set>
                                    <p:anim calcmode="lin" valueType="num">
                                      <p:cBhvr>
                                        <p:cTn id="7" dur="1000" fill="hold"/>
                                        <p:tgtEl>
                                          <p:spTgt spid="1127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1271"/>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1271"/>
                                        </p:tgtEl>
                                        <p:attrNameLst>
                                          <p:attrName>ppt_y</p:attrName>
                                        </p:attrNameLst>
                                      </p:cBhvr>
                                      <p:tavLst>
                                        <p:tav tm="0">
                                          <p:val>
                                            <p:strVal val="#ppt_y"/>
                                          </p:val>
                                        </p:tav>
                                        <p:tav tm="100000">
                                          <p:val>
                                            <p:strVal val="#ppt_y"/>
                                          </p:val>
                                        </p:tav>
                                      </p:tavLst>
                                    </p:anim>
                                    <p:animEffect transition="in" filter="fade">
                                      <p:cBhvr>
                                        <p:cTn id="10" dur="1000"/>
                                        <p:tgtEl>
                                          <p:spTgt spid="11271"/>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11272"/>
                                        </p:tgtEl>
                                        <p:attrNameLst>
                                          <p:attrName>style.visibility</p:attrName>
                                        </p:attrNameLst>
                                      </p:cBhvr>
                                      <p:to>
                                        <p:strVal val="visible"/>
                                      </p:to>
                                    </p:set>
                                    <p:anim calcmode="lin" valueType="num">
                                      <p:cBhvr>
                                        <p:cTn id="15" dur="500" decel="50000" fill="hold">
                                          <p:stCondLst>
                                            <p:cond delay="0"/>
                                          </p:stCondLst>
                                        </p:cTn>
                                        <p:tgtEl>
                                          <p:spTgt spid="11272"/>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1272"/>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1272"/>
                                        </p:tgtEl>
                                        <p:attrNameLst>
                                          <p:attrName>ppt_w</p:attrName>
                                        </p:attrNameLst>
                                      </p:cBhvr>
                                      <p:tavLst>
                                        <p:tav tm="0">
                                          <p:val>
                                            <p:strVal val="#ppt_w*.05"/>
                                          </p:val>
                                        </p:tav>
                                        <p:tav tm="100000">
                                          <p:val>
                                            <p:strVal val="#ppt_w"/>
                                          </p:val>
                                        </p:tav>
                                      </p:tavLst>
                                    </p:anim>
                                    <p:anim calcmode="lin" valueType="num">
                                      <p:cBhvr>
                                        <p:cTn id="18" dur="1000" fill="hold"/>
                                        <p:tgtEl>
                                          <p:spTgt spid="11272"/>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1272"/>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1272"/>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1272"/>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1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2"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61938"/>
            <a:ext cx="7772400" cy="1470025"/>
          </a:xfrm>
        </p:spPr>
        <p:txBody>
          <a:bodyPr/>
          <a:lstStyle/>
          <a:p>
            <a:r>
              <a:rPr lang="en-US" sz="2800" dirty="0" smtClean="0"/>
              <a:t>HOW TO COMBINE LIKE TERMS</a:t>
            </a:r>
            <a:r>
              <a:rPr lang="en-US" dirty="0" smtClean="0">
                <a:solidFill>
                  <a:schemeClr val="accent6">
                    <a:lumMod val="60000"/>
                    <a:lumOff val="40000"/>
                  </a:schemeClr>
                </a:solidFill>
              </a:rPr>
              <a:t/>
            </a:r>
            <a:br>
              <a:rPr lang="en-US" dirty="0" smtClean="0">
                <a:solidFill>
                  <a:schemeClr val="accent6">
                    <a:lumMod val="60000"/>
                    <a:lumOff val="40000"/>
                  </a:schemeClr>
                </a:solidFill>
              </a:rPr>
            </a:br>
            <a:r>
              <a:rPr lang="en-US" sz="2000" dirty="0" smtClean="0">
                <a:solidFill>
                  <a:schemeClr val="accent6">
                    <a:lumMod val="60000"/>
                    <a:lumOff val="40000"/>
                  </a:schemeClr>
                </a:solidFill>
              </a:rPr>
              <a:t>A.K.A. SIMPLIFYING ALGEBRAIC EXPRESSIONS </a:t>
            </a:r>
            <a:endParaRPr lang="en-US" sz="2000" dirty="0">
              <a:solidFill>
                <a:schemeClr val="accent6">
                  <a:lumMod val="60000"/>
                  <a:lumOff val="40000"/>
                </a:schemeClr>
              </a:solidFill>
            </a:endParaRPr>
          </a:p>
        </p:txBody>
      </p:sp>
      <p:sp>
        <p:nvSpPr>
          <p:cNvPr id="9" name="TextBox 8"/>
          <p:cNvSpPr txBox="1"/>
          <p:nvPr/>
        </p:nvSpPr>
        <p:spPr>
          <a:xfrm>
            <a:off x="802031" y="1731963"/>
            <a:ext cx="1687609" cy="584776"/>
          </a:xfrm>
          <a:prstGeom prst="rect">
            <a:avLst/>
          </a:prstGeom>
          <a:noFill/>
        </p:spPr>
        <p:txBody>
          <a:bodyPr wrap="square" rtlCol="0">
            <a:spAutoFit/>
          </a:bodyPr>
          <a:lstStyle/>
          <a:p>
            <a:r>
              <a:rPr lang="en-US" sz="3200" dirty="0" smtClean="0">
                <a:solidFill>
                  <a:schemeClr val="accent6">
                    <a:lumMod val="60000"/>
                    <a:lumOff val="40000"/>
                  </a:schemeClr>
                </a:solidFill>
              </a:rPr>
              <a:t>Step 1</a:t>
            </a:r>
            <a:endParaRPr lang="en-US" sz="3200" dirty="0">
              <a:solidFill>
                <a:schemeClr val="accent6">
                  <a:lumMod val="60000"/>
                  <a:lumOff val="40000"/>
                </a:schemeClr>
              </a:solidFill>
            </a:endParaRPr>
          </a:p>
        </p:txBody>
      </p:sp>
      <p:sp>
        <p:nvSpPr>
          <p:cNvPr id="10" name="TextBox 9"/>
          <p:cNvSpPr txBox="1"/>
          <p:nvPr/>
        </p:nvSpPr>
        <p:spPr>
          <a:xfrm>
            <a:off x="802031" y="2723981"/>
            <a:ext cx="6065368" cy="1200328"/>
          </a:xfrm>
          <a:prstGeom prst="rect">
            <a:avLst/>
          </a:prstGeom>
          <a:noFill/>
        </p:spPr>
        <p:txBody>
          <a:bodyPr wrap="square" rtlCol="0">
            <a:spAutoFit/>
          </a:bodyPr>
          <a:lstStyle/>
          <a:p>
            <a:pPr>
              <a:buFont typeface="Wingdings" charset="2"/>
              <a:buChar char=""/>
            </a:pPr>
            <a:r>
              <a:rPr lang="en-US" dirty="0" smtClean="0"/>
              <a:t> </a:t>
            </a:r>
            <a:r>
              <a:rPr lang="en-US" sz="2400" dirty="0" smtClean="0">
                <a:solidFill>
                  <a:schemeClr val="accent6">
                    <a:lumMod val="60000"/>
                    <a:lumOff val="40000"/>
                  </a:schemeClr>
                </a:solidFill>
              </a:rPr>
              <a:t>You begin with an Algebraic Expression to simplify</a:t>
            </a:r>
          </a:p>
          <a:p>
            <a:r>
              <a:rPr lang="en-US" sz="2400" dirty="0" smtClean="0">
                <a:solidFill>
                  <a:schemeClr val="accent6">
                    <a:lumMod val="60000"/>
                    <a:lumOff val="40000"/>
                  </a:schemeClr>
                </a:solidFill>
              </a:rPr>
              <a:t>          </a:t>
            </a:r>
            <a:endParaRPr lang="en-US" sz="2400" dirty="0" smtClean="0"/>
          </a:p>
        </p:txBody>
      </p:sp>
      <p:sp>
        <p:nvSpPr>
          <p:cNvPr id="11" name="TextBox 10"/>
          <p:cNvSpPr txBox="1"/>
          <p:nvPr/>
        </p:nvSpPr>
        <p:spPr>
          <a:xfrm>
            <a:off x="3876488" y="3359020"/>
            <a:ext cx="1971661" cy="461665"/>
          </a:xfrm>
          <a:prstGeom prst="rect">
            <a:avLst/>
          </a:prstGeom>
          <a:noFill/>
        </p:spPr>
        <p:txBody>
          <a:bodyPr wrap="square" rtlCol="0">
            <a:spAutoFit/>
          </a:bodyPr>
          <a:lstStyle/>
          <a:p>
            <a:r>
              <a:rPr lang="en-US" sz="2400" dirty="0" smtClean="0"/>
              <a:t>3x+y+2x+7=?</a:t>
            </a:r>
            <a:endParaRPr lang="en-US" sz="2400" dirty="0"/>
          </a:p>
        </p:txBody>
      </p:sp>
      <p:sp>
        <p:nvSpPr>
          <p:cNvPr id="12" name="TextBox 11"/>
          <p:cNvSpPr txBox="1"/>
          <p:nvPr/>
        </p:nvSpPr>
        <p:spPr>
          <a:xfrm>
            <a:off x="2489641" y="4324419"/>
            <a:ext cx="3976742" cy="461665"/>
          </a:xfrm>
          <a:prstGeom prst="rect">
            <a:avLst/>
          </a:prstGeom>
          <a:noFill/>
        </p:spPr>
        <p:txBody>
          <a:bodyPr wrap="square" rtlCol="0">
            <a:spAutoFit/>
          </a:bodyPr>
          <a:lstStyle/>
          <a:p>
            <a:r>
              <a:rPr lang="en-US" sz="2400" dirty="0"/>
              <a:t>a</a:t>
            </a:r>
            <a:r>
              <a:rPr lang="en-US" sz="2400" dirty="0" smtClean="0"/>
              <a:t>nd find…………………..</a:t>
            </a:r>
            <a:endParaRPr lang="en-US" sz="2400" dirty="0"/>
          </a:p>
        </p:txBody>
      </p:sp>
      <p:sp>
        <p:nvSpPr>
          <p:cNvPr id="13" name="TextBox 12"/>
          <p:cNvSpPr txBox="1"/>
          <p:nvPr/>
        </p:nvSpPr>
        <p:spPr>
          <a:xfrm>
            <a:off x="2339260" y="3924309"/>
            <a:ext cx="4127123" cy="1446550"/>
          </a:xfrm>
          <a:prstGeom prst="rect">
            <a:avLst/>
          </a:prstGeom>
          <a:noFill/>
        </p:spPr>
        <p:txBody>
          <a:bodyPr wrap="square" rtlCol="0">
            <a:spAutoFit/>
          </a:bodyPr>
          <a:lstStyle/>
          <a:p>
            <a:r>
              <a:rPr lang="en-US" sz="4400" dirty="0" smtClean="0"/>
              <a:t>The Surprise Expression</a:t>
            </a:r>
            <a:endParaRPr lang="en-US" sz="4400" dirty="0"/>
          </a:p>
        </p:txBody>
      </p:sp>
      <p:sp>
        <p:nvSpPr>
          <p:cNvPr id="8" name="TextBox 7"/>
          <p:cNvSpPr txBox="1"/>
          <p:nvPr/>
        </p:nvSpPr>
        <p:spPr>
          <a:xfrm>
            <a:off x="463146" y="3739643"/>
            <a:ext cx="1876114" cy="584776"/>
          </a:xfrm>
          <a:prstGeom prst="rect">
            <a:avLst/>
          </a:prstGeom>
          <a:noFill/>
        </p:spPr>
        <p:txBody>
          <a:bodyPr wrap="square" rtlCol="0">
            <a:spAutoFit/>
          </a:bodyPr>
          <a:lstStyle/>
          <a:p>
            <a:r>
              <a:rPr lang="en-US" sz="3200" dirty="0" smtClean="0">
                <a:solidFill>
                  <a:schemeClr val="accent6">
                    <a:lumMod val="60000"/>
                    <a:lumOff val="40000"/>
                  </a:schemeClr>
                </a:solidFill>
              </a:rPr>
              <a:t>Step 2</a:t>
            </a:r>
            <a:endParaRPr lang="en-US" sz="3200" dirty="0">
              <a:solidFill>
                <a:schemeClr val="accent6">
                  <a:lumMod val="60000"/>
                  <a:lumOff val="40000"/>
                </a:schemeClr>
              </a:solidFill>
            </a:endParaRPr>
          </a:p>
        </p:txBody>
      </p:sp>
      <p:sp>
        <p:nvSpPr>
          <p:cNvPr id="14" name="TextBox 13"/>
          <p:cNvSpPr txBox="1"/>
          <p:nvPr/>
        </p:nvSpPr>
        <p:spPr>
          <a:xfrm>
            <a:off x="802031" y="5370859"/>
            <a:ext cx="5664352" cy="830997"/>
          </a:xfrm>
          <a:prstGeom prst="rect">
            <a:avLst/>
          </a:prstGeom>
          <a:noFill/>
        </p:spPr>
        <p:txBody>
          <a:bodyPr wrap="square" rtlCol="0">
            <a:spAutoFit/>
          </a:bodyPr>
          <a:lstStyle/>
          <a:p>
            <a:pPr>
              <a:buFont typeface="Wingdings" charset="2"/>
              <a:buChar char=""/>
            </a:pPr>
            <a:r>
              <a:rPr lang="en-US" dirty="0" smtClean="0"/>
              <a:t> </a:t>
            </a:r>
            <a:r>
              <a:rPr lang="en-US" sz="2400" dirty="0" smtClean="0">
                <a:solidFill>
                  <a:schemeClr val="accent6">
                    <a:lumMod val="60000"/>
                    <a:lumOff val="40000"/>
                  </a:schemeClr>
                </a:solidFill>
              </a:rPr>
              <a:t>Before we simplify, find the terms, like terms, coefficients, and constants.</a:t>
            </a:r>
            <a:endParaRPr lang="en-US" sz="2400" dirty="0">
              <a:solidFill>
                <a:schemeClr val="accent6">
                  <a:lumMod val="60000"/>
                  <a:lumOff val="40000"/>
                </a:schemeClr>
              </a:solidFill>
            </a:endParaRPr>
          </a:p>
        </p:txBody>
      </p:sp>
      <p:sp>
        <p:nvSpPr>
          <p:cNvPr id="16" name="TextBox 15"/>
          <p:cNvSpPr txBox="1"/>
          <p:nvPr/>
        </p:nvSpPr>
        <p:spPr>
          <a:xfrm>
            <a:off x="6466383" y="1435796"/>
            <a:ext cx="2506782" cy="5016758"/>
          </a:xfrm>
          <a:prstGeom prst="rect">
            <a:avLst/>
          </a:prstGeom>
          <a:noFill/>
        </p:spPr>
        <p:txBody>
          <a:bodyPr wrap="square" rtlCol="0">
            <a:spAutoFit/>
          </a:bodyPr>
          <a:lstStyle/>
          <a:p>
            <a:pPr>
              <a:buClr>
                <a:schemeClr val="accent6">
                  <a:lumMod val="60000"/>
                  <a:lumOff val="40000"/>
                </a:schemeClr>
              </a:buClr>
              <a:buFont typeface="Wingdings" charset="2"/>
              <a:buChar char="v"/>
            </a:pPr>
            <a:r>
              <a:rPr lang="en-US" dirty="0" smtClean="0"/>
              <a:t> </a:t>
            </a:r>
            <a:r>
              <a:rPr lang="en-US" sz="2000" u="sng" dirty="0" smtClean="0"/>
              <a:t>Terms </a:t>
            </a:r>
            <a:r>
              <a:rPr lang="en-US" sz="2000" dirty="0" smtClean="0"/>
              <a:t>--- </a:t>
            </a:r>
            <a:r>
              <a:rPr lang="en-US" dirty="0" smtClean="0"/>
              <a:t>The algebraic expression separated between each plus or minus sign</a:t>
            </a:r>
          </a:p>
          <a:p>
            <a:pPr>
              <a:buClr>
                <a:schemeClr val="accent6">
                  <a:lumMod val="60000"/>
                  <a:lumOff val="40000"/>
                </a:schemeClr>
              </a:buClr>
            </a:pPr>
            <a:r>
              <a:rPr lang="en-US" sz="1600" dirty="0" smtClean="0"/>
              <a:t> </a:t>
            </a:r>
            <a:r>
              <a:rPr lang="en-US" sz="1600" dirty="0" smtClean="0">
                <a:solidFill>
                  <a:schemeClr val="accent6">
                    <a:lumMod val="60000"/>
                    <a:lumOff val="40000"/>
                  </a:schemeClr>
                </a:solidFill>
              </a:rPr>
              <a:t>Ex. 3x, </a:t>
            </a:r>
            <a:r>
              <a:rPr lang="en-US" sz="1600" dirty="0" err="1" smtClean="0">
                <a:solidFill>
                  <a:schemeClr val="accent6">
                    <a:lumMod val="60000"/>
                    <a:lumOff val="40000"/>
                  </a:schemeClr>
                </a:solidFill>
              </a:rPr>
              <a:t>y</a:t>
            </a:r>
            <a:r>
              <a:rPr lang="en-US" sz="1600" dirty="0" smtClean="0">
                <a:solidFill>
                  <a:schemeClr val="accent6">
                    <a:lumMod val="60000"/>
                    <a:lumOff val="40000"/>
                  </a:schemeClr>
                </a:solidFill>
              </a:rPr>
              <a:t>, 2x, 7</a:t>
            </a:r>
            <a:endParaRPr lang="en-US" sz="2000" dirty="0" smtClean="0"/>
          </a:p>
          <a:p>
            <a:pPr>
              <a:buClr>
                <a:schemeClr val="accent6">
                  <a:lumMod val="60000"/>
                  <a:lumOff val="40000"/>
                </a:schemeClr>
              </a:buClr>
              <a:buFont typeface="Wingdings" charset="2"/>
              <a:buChar char="v"/>
            </a:pPr>
            <a:r>
              <a:rPr lang="en-US" sz="2000" u="sng" dirty="0" smtClean="0"/>
              <a:t> Like terms </a:t>
            </a:r>
            <a:r>
              <a:rPr lang="en-US" sz="2000" dirty="0" smtClean="0"/>
              <a:t>--- </a:t>
            </a:r>
            <a:r>
              <a:rPr lang="en-US" dirty="0" smtClean="0"/>
              <a:t>Terms that conduct the same variables</a:t>
            </a:r>
          </a:p>
          <a:p>
            <a:pPr>
              <a:buClr>
                <a:schemeClr val="accent6">
                  <a:lumMod val="60000"/>
                  <a:lumOff val="40000"/>
                </a:schemeClr>
              </a:buClr>
            </a:pPr>
            <a:r>
              <a:rPr lang="en-US" sz="2000" dirty="0" smtClean="0"/>
              <a:t> </a:t>
            </a:r>
            <a:r>
              <a:rPr lang="en-US" sz="1600" dirty="0" smtClean="0">
                <a:solidFill>
                  <a:schemeClr val="accent6">
                    <a:lumMod val="60000"/>
                    <a:lumOff val="40000"/>
                  </a:schemeClr>
                </a:solidFill>
              </a:rPr>
              <a:t>Ex. 3x &amp; 2x</a:t>
            </a:r>
            <a:endParaRPr lang="en-US" sz="2000" u="sng" dirty="0" smtClean="0"/>
          </a:p>
          <a:p>
            <a:pPr>
              <a:buClr>
                <a:schemeClr val="accent6">
                  <a:lumMod val="60000"/>
                  <a:lumOff val="40000"/>
                </a:schemeClr>
              </a:buClr>
              <a:buFont typeface="Wingdings" charset="2"/>
              <a:buChar char="v"/>
            </a:pPr>
            <a:r>
              <a:rPr lang="en-US" sz="2000" u="sng" dirty="0" smtClean="0"/>
              <a:t> Coefficients</a:t>
            </a:r>
            <a:r>
              <a:rPr lang="en-US" sz="2000" dirty="0" smtClean="0"/>
              <a:t> --- </a:t>
            </a:r>
            <a:r>
              <a:rPr lang="en-US" dirty="0" smtClean="0"/>
              <a:t>The numbers that are involved with a variable </a:t>
            </a:r>
          </a:p>
          <a:p>
            <a:pPr>
              <a:buClr>
                <a:schemeClr val="accent6">
                  <a:lumMod val="60000"/>
                  <a:lumOff val="40000"/>
                </a:schemeClr>
              </a:buClr>
            </a:pPr>
            <a:r>
              <a:rPr lang="en-US" sz="2000" dirty="0" smtClean="0"/>
              <a:t> </a:t>
            </a:r>
            <a:r>
              <a:rPr lang="en-US" sz="1600" dirty="0" smtClean="0">
                <a:solidFill>
                  <a:schemeClr val="accent6">
                    <a:lumMod val="60000"/>
                    <a:lumOff val="40000"/>
                  </a:schemeClr>
                </a:solidFill>
              </a:rPr>
              <a:t>Ex. 3, 2, 1</a:t>
            </a:r>
            <a:endParaRPr lang="en-US" sz="2000" dirty="0" smtClean="0"/>
          </a:p>
          <a:p>
            <a:pPr>
              <a:buClr>
                <a:schemeClr val="accent6">
                  <a:lumMod val="60000"/>
                  <a:lumOff val="40000"/>
                </a:schemeClr>
              </a:buClr>
              <a:buFont typeface="Wingdings" charset="2"/>
              <a:buChar char="v"/>
            </a:pPr>
            <a:r>
              <a:rPr lang="en-US" sz="2000" u="sng" dirty="0" smtClean="0"/>
              <a:t> Constants</a:t>
            </a:r>
            <a:r>
              <a:rPr lang="en-US" sz="2000" dirty="0" smtClean="0"/>
              <a:t> --- Terms without an variable </a:t>
            </a:r>
          </a:p>
          <a:p>
            <a:pPr>
              <a:buClr>
                <a:schemeClr val="accent6">
                  <a:lumMod val="60000"/>
                  <a:lumOff val="40000"/>
                </a:schemeClr>
              </a:buClr>
            </a:pPr>
            <a:r>
              <a:rPr lang="en-US" sz="2000" dirty="0" smtClean="0"/>
              <a:t> </a:t>
            </a:r>
            <a:r>
              <a:rPr lang="en-US" sz="1600" dirty="0" smtClean="0">
                <a:solidFill>
                  <a:srgbClr val="FF4040"/>
                </a:solidFill>
              </a:rPr>
              <a:t>Ex. 7</a:t>
            </a:r>
            <a:endParaRPr lang="en-US" sz="2000" dirty="0" smtClean="0"/>
          </a:p>
          <a:p>
            <a:pPr>
              <a:buClr>
                <a:schemeClr val="accent6">
                  <a:lumMod val="60000"/>
                  <a:lumOff val="40000"/>
                </a:schemeClr>
              </a:buClr>
            </a:pPr>
            <a:endParaRPr lang="en-US" dirty="0"/>
          </a:p>
        </p:txBody>
      </p:sp>
      <p:sp>
        <p:nvSpPr>
          <p:cNvPr id="18" name="TextBox 17"/>
          <p:cNvSpPr txBox="1"/>
          <p:nvPr/>
        </p:nvSpPr>
        <p:spPr>
          <a:xfrm>
            <a:off x="815836" y="1731963"/>
            <a:ext cx="1373044" cy="584776"/>
          </a:xfrm>
          <a:prstGeom prst="rect">
            <a:avLst/>
          </a:prstGeom>
          <a:noFill/>
        </p:spPr>
        <p:txBody>
          <a:bodyPr wrap="square" rtlCol="0">
            <a:spAutoFit/>
          </a:bodyPr>
          <a:lstStyle/>
          <a:p>
            <a:r>
              <a:rPr lang="en-US" sz="3200" dirty="0" smtClean="0">
                <a:solidFill>
                  <a:srgbClr val="FF4040"/>
                </a:solidFill>
              </a:rPr>
              <a:t>Step 3</a:t>
            </a:r>
            <a:endParaRPr lang="en-US" sz="3200" dirty="0">
              <a:solidFill>
                <a:srgbClr val="FF4040"/>
              </a:solidFill>
            </a:endParaRPr>
          </a:p>
        </p:txBody>
      </p:sp>
      <p:sp>
        <p:nvSpPr>
          <p:cNvPr id="19" name="TextBox 18"/>
          <p:cNvSpPr txBox="1"/>
          <p:nvPr/>
        </p:nvSpPr>
        <p:spPr>
          <a:xfrm>
            <a:off x="815836" y="2778404"/>
            <a:ext cx="5492989" cy="461665"/>
          </a:xfrm>
          <a:prstGeom prst="rect">
            <a:avLst/>
          </a:prstGeom>
          <a:noFill/>
        </p:spPr>
        <p:txBody>
          <a:bodyPr wrap="square" rtlCol="0">
            <a:spAutoFit/>
          </a:bodyPr>
          <a:lstStyle/>
          <a:p>
            <a:pPr>
              <a:buFont typeface="Wingdings" charset="2"/>
              <a:buChar char=""/>
            </a:pPr>
            <a:r>
              <a:rPr lang="en-US" sz="2400" dirty="0" smtClean="0"/>
              <a:t> </a:t>
            </a:r>
            <a:r>
              <a:rPr lang="en-US" sz="2400" dirty="0" smtClean="0">
                <a:solidFill>
                  <a:srgbClr val="FF4040"/>
                </a:solidFill>
              </a:rPr>
              <a:t>Begin simplifying </a:t>
            </a:r>
            <a:endParaRPr lang="en-US" sz="2400" dirty="0"/>
          </a:p>
        </p:txBody>
      </p:sp>
      <p:sp>
        <p:nvSpPr>
          <p:cNvPr id="20" name="TextBox 19"/>
          <p:cNvSpPr txBox="1"/>
          <p:nvPr/>
        </p:nvSpPr>
        <p:spPr>
          <a:xfrm>
            <a:off x="2188880" y="1731964"/>
            <a:ext cx="2546190" cy="1138773"/>
          </a:xfrm>
          <a:prstGeom prst="rect">
            <a:avLst/>
          </a:prstGeom>
          <a:noFill/>
        </p:spPr>
        <p:txBody>
          <a:bodyPr wrap="square" rtlCol="0">
            <a:spAutoFit/>
          </a:bodyPr>
          <a:lstStyle/>
          <a:p>
            <a:r>
              <a:rPr lang="en-US" sz="2800" dirty="0" smtClean="0"/>
              <a:t>Hint</a:t>
            </a:r>
          </a:p>
          <a:p>
            <a:r>
              <a:rPr lang="en-US" dirty="0" smtClean="0"/>
              <a:t> </a:t>
            </a:r>
            <a:r>
              <a:rPr lang="en-US" sz="2000" dirty="0" smtClean="0"/>
              <a:t>The only like terms are 3x &amp; 2x</a:t>
            </a:r>
            <a:endParaRPr lang="en-US" sz="2000" dirty="0"/>
          </a:p>
        </p:txBody>
      </p:sp>
      <p:sp>
        <p:nvSpPr>
          <p:cNvPr id="22" name="TextBox 21"/>
          <p:cNvSpPr txBox="1"/>
          <p:nvPr/>
        </p:nvSpPr>
        <p:spPr>
          <a:xfrm>
            <a:off x="3685900" y="3820685"/>
            <a:ext cx="2622925" cy="1015663"/>
          </a:xfrm>
          <a:prstGeom prst="rect">
            <a:avLst/>
          </a:prstGeom>
          <a:noFill/>
        </p:spPr>
        <p:txBody>
          <a:bodyPr wrap="square" rtlCol="0">
            <a:spAutoFit/>
          </a:bodyPr>
          <a:lstStyle/>
          <a:p>
            <a:pPr algn="ctr"/>
            <a:r>
              <a:rPr lang="en-US" sz="2000" dirty="0" smtClean="0">
                <a:solidFill>
                  <a:schemeClr val="accent6">
                    <a:lumMod val="60000"/>
                    <a:lumOff val="40000"/>
                  </a:schemeClr>
                </a:solidFill>
              </a:rPr>
              <a:t>3x+2x=5x</a:t>
            </a:r>
          </a:p>
          <a:p>
            <a:pPr algn="ctr"/>
            <a:r>
              <a:rPr lang="en-US" sz="2000" dirty="0" smtClean="0">
                <a:solidFill>
                  <a:schemeClr val="accent6">
                    <a:lumMod val="60000"/>
                    <a:lumOff val="40000"/>
                  </a:schemeClr>
                </a:solidFill>
              </a:rPr>
              <a:t>Final answer</a:t>
            </a:r>
          </a:p>
          <a:p>
            <a:pPr algn="ctr"/>
            <a:r>
              <a:rPr lang="en-US" sz="2000" dirty="0" smtClean="0">
                <a:solidFill>
                  <a:schemeClr val="accent6">
                    <a:lumMod val="60000"/>
                    <a:lumOff val="40000"/>
                  </a:schemeClr>
                </a:solidFill>
              </a:rPr>
              <a:t>5x+y+7</a:t>
            </a:r>
            <a:endParaRPr lang="en-US" sz="2000" dirty="0">
              <a:solidFill>
                <a:schemeClr val="accent6">
                  <a:lumMod val="60000"/>
                  <a:lumOff val="40000"/>
                </a:schemeClr>
              </a:solidFill>
            </a:endParaRPr>
          </a:p>
        </p:txBody>
      </p:sp>
      <p:sp>
        <p:nvSpPr>
          <p:cNvPr id="24" name="TextBox 23"/>
          <p:cNvSpPr txBox="1"/>
          <p:nvPr/>
        </p:nvSpPr>
        <p:spPr>
          <a:xfrm>
            <a:off x="802031" y="897373"/>
            <a:ext cx="5506794" cy="830997"/>
          </a:xfrm>
          <a:prstGeom prst="rect">
            <a:avLst/>
          </a:prstGeom>
          <a:noFill/>
        </p:spPr>
        <p:txBody>
          <a:bodyPr wrap="square" rtlCol="0">
            <a:spAutoFit/>
          </a:bodyPr>
          <a:lstStyle/>
          <a:p>
            <a:r>
              <a:rPr lang="en-US" sz="2400" dirty="0" smtClean="0"/>
              <a:t>Congrats you can now simplify algebraic expressions!!!!!!!!</a:t>
            </a:r>
            <a:endParaRPr lang="en-US" sz="2400" dirty="0"/>
          </a:p>
        </p:txBody>
      </p:sp>
      <p:sp>
        <p:nvSpPr>
          <p:cNvPr id="17" name="Slide Number Placeholder 16"/>
          <p:cNvSpPr>
            <a:spLocks noGrp="1"/>
          </p:cNvSpPr>
          <p:nvPr>
            <p:ph type="sldNum" sz="quarter" idx="12"/>
          </p:nvPr>
        </p:nvSpPr>
        <p:spPr/>
        <p:txBody>
          <a:bodyPr/>
          <a:lstStyle/>
          <a:p>
            <a:fld id="{C5A17F3E-FD52-544A-B357-7022C6E98D19}"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1"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2"/>
                                        </p:tgtEl>
                                        <p:attrNameLst>
                                          <p:attrName>ppt_x</p:attrName>
                                          <p:attrName>ppt_y</p:attrName>
                                        </p:attrNameLst>
                                      </p:cBhvr>
                                    </p:animMotion>
                                    <p:animRot by="1500000">
                                      <p:cBhvr>
                                        <p:cTn id="15" dur="125" fill="hold">
                                          <p:stCondLst>
                                            <p:cond delay="0"/>
                                          </p:stCondLst>
                                        </p:cTn>
                                        <p:tgtEl>
                                          <p:spTgt spid="2"/>
                                        </p:tgtEl>
                                        <p:attrNameLst>
                                          <p:attrName>r</p:attrName>
                                        </p:attrNameLst>
                                      </p:cBhvr>
                                    </p:animRot>
                                    <p:animRot by="-1500000">
                                      <p:cBhvr>
                                        <p:cTn id="16" dur="125" fill="hold">
                                          <p:stCondLst>
                                            <p:cond delay="125"/>
                                          </p:stCondLst>
                                        </p:cTn>
                                        <p:tgtEl>
                                          <p:spTgt spid="2"/>
                                        </p:tgtEl>
                                        <p:attrNameLst>
                                          <p:attrName>r</p:attrName>
                                        </p:attrNameLst>
                                      </p:cBhvr>
                                    </p:animRot>
                                    <p:animRot by="-1500000">
                                      <p:cBhvr>
                                        <p:cTn id="17" dur="125" fill="hold">
                                          <p:stCondLst>
                                            <p:cond delay="250"/>
                                          </p:stCondLst>
                                        </p:cTn>
                                        <p:tgtEl>
                                          <p:spTgt spid="2"/>
                                        </p:tgtEl>
                                        <p:attrNameLst>
                                          <p:attrName>r</p:attrName>
                                        </p:attrNameLst>
                                      </p:cBhvr>
                                    </p:animRot>
                                    <p:animRot by="1500000">
                                      <p:cBhvr>
                                        <p:cTn id="18" dur="125" fill="hold">
                                          <p:stCondLst>
                                            <p:cond delay="375"/>
                                          </p:stCondLst>
                                        </p:cTn>
                                        <p:tgtEl>
                                          <p:spTgt spid="2"/>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1" presetClass="exit" presetSubtype="0" fill="hold" grpId="2" nodeType="clickEffect">
                                  <p:stCondLst>
                                    <p:cond delay="0"/>
                                  </p:stCondLst>
                                  <p:iterate type="lt">
                                    <p:tmPct val="0"/>
                                  </p:iterate>
                                  <p:childTnLst>
                                    <p:animEffect transition="out" filter="fade">
                                      <p:cBhvr>
                                        <p:cTn id="22" dur="770" accel="100000">
                                          <p:stCondLst>
                                            <p:cond delay="1230"/>
                                          </p:stCondLst>
                                        </p:cTn>
                                        <p:tgtEl>
                                          <p:spTgt spid="2"/>
                                        </p:tgtEl>
                                      </p:cBhvr>
                                    </p:animEffect>
                                    <p:animScale>
                                      <p:cBhvr>
                                        <p:cTn id="23" dur="770" accel="100000">
                                          <p:stCondLst>
                                            <p:cond delay="1230"/>
                                          </p:stCondLst>
                                        </p:cTn>
                                        <p:tgtEl>
                                          <p:spTgt spid="2"/>
                                        </p:tgtEl>
                                      </p:cBhvr>
                                      <p:from x="200000" y="450000"/>
                                      <p:to x="10000" y="10000"/>
                                    </p:animScale>
                                    <p:animScale>
                                      <p:cBhvr>
                                        <p:cTn id="24" dur="1230" decel="100000"/>
                                        <p:tgtEl>
                                          <p:spTgt spid="2"/>
                                        </p:tgtEl>
                                      </p:cBhvr>
                                      <p:from x="100000" y="100000"/>
                                      <p:to x="200000" y="450000"/>
                                    </p:animScale>
                                    <p:anim from="(ppt_x)" to="(0.5)" calcmode="lin" valueType="num">
                                      <p:cBhvr>
                                        <p:cTn id="25" dur="1230" decel="100000"/>
                                        <p:tgtEl>
                                          <p:spTgt spid="2"/>
                                        </p:tgtEl>
                                        <p:attrNameLst>
                                          <p:attrName>ppt_x</p:attrName>
                                        </p:attrNameLst>
                                      </p:cBhvr>
                                    </p:anim>
                                    <p:anim from="(0.5)" to="(0.5)" calcmode="lin" valueType="num">
                                      <p:cBhvr>
                                        <p:cTn id="26" dur="770">
                                          <p:stCondLst>
                                            <p:cond delay="1230"/>
                                          </p:stCondLst>
                                        </p:cTn>
                                        <p:tgtEl>
                                          <p:spTgt spid="2"/>
                                        </p:tgtEl>
                                        <p:attrNameLst>
                                          <p:attrName>ppt_x</p:attrName>
                                        </p:attrNameLst>
                                      </p:cBhvr>
                                    </p:anim>
                                    <p:anim from="(ppt_y)" to="(ppt_y+0.4)" calcmode="lin" valueType="num">
                                      <p:cBhvr>
                                        <p:cTn id="27" dur="1230" decel="100000"/>
                                        <p:tgtEl>
                                          <p:spTgt spid="2"/>
                                        </p:tgtEl>
                                        <p:attrNameLst>
                                          <p:attrName>ppt_y</p:attrName>
                                        </p:attrNameLst>
                                      </p:cBhvr>
                                    </p:anim>
                                    <p:anim from="(ppt_y)" to="(ppt_y)" calcmode="lin" valueType="num">
                                      <p:cBhvr>
                                        <p:cTn id="28" dur="770">
                                          <p:stCondLst>
                                            <p:cond delay="1230"/>
                                          </p:stCondLst>
                                        </p:cTn>
                                        <p:tgtEl>
                                          <p:spTgt spid="2"/>
                                        </p:tgtEl>
                                        <p:attrNameLst>
                                          <p:attrName>ppt_y</p:attrName>
                                        </p:attrNameLst>
                                      </p:cBhvr>
                                    </p:anim>
                                    <p:set>
                                      <p:cBhvr>
                                        <p:cTn id="29" dur="1" fill="hold">
                                          <p:stCondLst>
                                            <p:cond delay="1999"/>
                                          </p:stCondLst>
                                        </p:cTn>
                                        <p:tgtEl>
                                          <p:spTgt spid="2"/>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8" presetClass="entr" presetSubtype="0" accel="5000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5"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6" dur="1000" fill="hold"/>
                                        <p:tgtEl>
                                          <p:spTgt spid="9"/>
                                        </p:tgtEl>
                                        <p:attrNameLst>
                                          <p:attrName>ppt_y</p:attrName>
                                        </p:attrNameLst>
                                      </p:cBhvr>
                                      <p:tavLst>
                                        <p:tav tm="0">
                                          <p:val>
                                            <p:strVal val="#ppt_y"/>
                                          </p:val>
                                        </p:tav>
                                        <p:tav tm="100000">
                                          <p:val>
                                            <p:strVal val="#ppt_y"/>
                                          </p:val>
                                        </p:tav>
                                      </p:tavLst>
                                    </p:anim>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grpId="0" nodeType="clickEffect">
                                  <p:stCondLst>
                                    <p:cond delay="0"/>
                                  </p:stCondLst>
                                  <p:iterate type="lt">
                                    <p:tmPct val="50000"/>
                                  </p:iterate>
                                  <p:childTnLst>
                                    <p:set>
                                      <p:cBhvr>
                                        <p:cTn id="41" dur="1" fill="hold">
                                          <p:stCondLst>
                                            <p:cond delay="0"/>
                                          </p:stCondLst>
                                        </p:cTn>
                                        <p:tgtEl>
                                          <p:spTgt spid="10"/>
                                        </p:tgtEl>
                                        <p:attrNameLst>
                                          <p:attrName>style.visibility</p:attrName>
                                        </p:attrNameLst>
                                      </p:cBhvr>
                                      <p:to>
                                        <p:strVal val="visible"/>
                                      </p:to>
                                    </p:set>
                                    <p:anim calcmode="discrete" valueType="clr">
                                      <p:cBhvr override="childStyle">
                                        <p:cTn id="42"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10"/>
                                        </p:tgtEl>
                                        <p:attrNameLst>
                                          <p:attrName>fillcolor</p:attrName>
                                        </p:attrNameLst>
                                      </p:cBhvr>
                                      <p:tavLst>
                                        <p:tav tm="0">
                                          <p:val>
                                            <p:clrVal>
                                              <a:schemeClr val="accent2"/>
                                            </p:clrVal>
                                          </p:val>
                                        </p:tav>
                                        <p:tav tm="50000">
                                          <p:val>
                                            <p:clrVal>
                                              <a:schemeClr val="hlink"/>
                                            </p:clrVal>
                                          </p:val>
                                        </p:tav>
                                      </p:tavLst>
                                    </p:anim>
                                    <p:set>
                                      <p:cBhvr>
                                        <p:cTn id="44" dur="80"/>
                                        <p:tgtEl>
                                          <p:spTgt spid="10"/>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30"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800" decel="100000"/>
                                        <p:tgtEl>
                                          <p:spTgt spid="11"/>
                                        </p:tgtEl>
                                      </p:cBhvr>
                                    </p:animEffect>
                                    <p:anim calcmode="lin" valueType="num">
                                      <p:cBhvr>
                                        <p:cTn id="50" dur="800" decel="100000" fill="hold"/>
                                        <p:tgtEl>
                                          <p:spTgt spid="11"/>
                                        </p:tgtEl>
                                        <p:attrNameLst>
                                          <p:attrName>style.rotation</p:attrName>
                                        </p:attrNameLst>
                                      </p:cBhvr>
                                      <p:tavLst>
                                        <p:tav tm="0">
                                          <p:val>
                                            <p:fltVal val="-90"/>
                                          </p:val>
                                        </p:tav>
                                        <p:tav tm="100000">
                                          <p:val>
                                            <p:fltVal val="0"/>
                                          </p:val>
                                        </p:tav>
                                      </p:tavLst>
                                    </p:anim>
                                    <p:anim calcmode="lin" valueType="num">
                                      <p:cBhvr>
                                        <p:cTn id="51" dur="800" decel="100000" fill="hold"/>
                                        <p:tgtEl>
                                          <p:spTgt spid="11"/>
                                        </p:tgtEl>
                                        <p:attrNameLst>
                                          <p:attrName>ppt_x</p:attrName>
                                        </p:attrNameLst>
                                      </p:cBhvr>
                                      <p:tavLst>
                                        <p:tav tm="0">
                                          <p:val>
                                            <p:strVal val="#ppt_x+0.4"/>
                                          </p:val>
                                        </p:tav>
                                        <p:tav tm="100000">
                                          <p:val>
                                            <p:strVal val="#ppt_x-0.05"/>
                                          </p:val>
                                        </p:tav>
                                      </p:tavLst>
                                    </p:anim>
                                    <p:anim calcmode="lin" valueType="num">
                                      <p:cBhvr>
                                        <p:cTn id="52" dur="800" decel="100000" fill="hold"/>
                                        <p:tgtEl>
                                          <p:spTgt spid="11"/>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1" presetClass="entr" presetSubtype="0" fill="hold" grpId="0" nodeType="clickEffect">
                                  <p:stCondLst>
                                    <p:cond delay="0"/>
                                  </p:stCondLst>
                                  <p:iterate type="lt">
                                    <p:tmPct val="10000"/>
                                  </p:iterate>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2"/>
                                        </p:tgtEl>
                                        <p:attrNameLst>
                                          <p:attrName>ppt_y</p:attrName>
                                        </p:attrNameLst>
                                      </p:cBhvr>
                                      <p:tavLst>
                                        <p:tav tm="0">
                                          <p:val>
                                            <p:strVal val="#ppt_y"/>
                                          </p:val>
                                        </p:tav>
                                        <p:tav tm="100000">
                                          <p:val>
                                            <p:strVal val="#ppt_y"/>
                                          </p:val>
                                        </p:tav>
                                      </p:tavLst>
                                    </p:anim>
                                    <p:anim calcmode="lin" valueType="num">
                                      <p:cBhvr>
                                        <p:cTn id="6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2"/>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xit" presetSubtype="0" fill="hold" grpId="1" nodeType="clickEffect">
                                  <p:stCondLst>
                                    <p:cond delay="0"/>
                                  </p:stCondLst>
                                  <p:iterate type="lt">
                                    <p:tmPct val="0"/>
                                  </p:iterate>
                                  <p:childTnLst>
                                    <p:anim calcmode="lin" valueType="num">
                                      <p:cBhvr>
                                        <p:cTn id="67" dur="500"/>
                                        <p:tgtEl>
                                          <p:spTgt spid="12"/>
                                        </p:tgtEl>
                                        <p:attrNameLst>
                                          <p:attrName>ppt_w</p:attrName>
                                        </p:attrNameLst>
                                      </p:cBhvr>
                                      <p:tavLst>
                                        <p:tav tm="0">
                                          <p:val>
                                            <p:strVal val="ppt_w"/>
                                          </p:val>
                                        </p:tav>
                                        <p:tav tm="100000">
                                          <p:val>
                                            <p:fltVal val="0"/>
                                          </p:val>
                                        </p:tav>
                                      </p:tavLst>
                                    </p:anim>
                                    <p:anim calcmode="lin" valueType="num">
                                      <p:cBhvr>
                                        <p:cTn id="68" dur="500"/>
                                        <p:tgtEl>
                                          <p:spTgt spid="12"/>
                                        </p:tgtEl>
                                        <p:attrNameLst>
                                          <p:attrName>ppt_h</p:attrName>
                                        </p:attrNameLst>
                                      </p:cBhvr>
                                      <p:tavLst>
                                        <p:tav tm="0">
                                          <p:val>
                                            <p:strVal val="ppt_h"/>
                                          </p:val>
                                        </p:tav>
                                        <p:tav tm="100000">
                                          <p:val>
                                            <p:fltVal val="0"/>
                                          </p:val>
                                        </p:tav>
                                      </p:tavLst>
                                    </p:anim>
                                    <p:animEffect transition="out" filter="fade">
                                      <p:cBhvr>
                                        <p:cTn id="69" dur="500"/>
                                        <p:tgtEl>
                                          <p:spTgt spid="12"/>
                                        </p:tgtEl>
                                      </p:cBhvr>
                                    </p:animEffect>
                                    <p:set>
                                      <p:cBhvr>
                                        <p:cTn id="70" dur="1" fill="hold">
                                          <p:stCondLst>
                                            <p:cond delay="499"/>
                                          </p:stCondLst>
                                        </p:cTn>
                                        <p:tgtEl>
                                          <p:spTgt spid="12"/>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25" presetClass="entr" presetSubtype="0"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78" dur="1000" fill="hold"/>
                                        <p:tgtEl>
                                          <p:spTgt spid="13"/>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13"/>
                                        </p:tgtEl>
                                      </p:cBhvr>
                                    </p:animEffect>
                                  </p:childTnLst>
                                </p:cTn>
                              </p:par>
                            </p:childTnLst>
                          </p:cTn>
                        </p:par>
                      </p:childTnLst>
                    </p:cTn>
                  </p:par>
                  <p:par>
                    <p:cTn id="83" fill="hold">
                      <p:stCondLst>
                        <p:cond delay="indefinite"/>
                      </p:stCondLst>
                      <p:childTnLst>
                        <p:par>
                          <p:cTn id="84" fill="hold">
                            <p:stCondLst>
                              <p:cond delay="0"/>
                            </p:stCondLst>
                            <p:childTnLst>
                              <p:par>
                                <p:cTn id="85" presetID="8" presetClass="exit" presetSubtype="16" fill="hold" grpId="1" nodeType="clickEffect">
                                  <p:stCondLst>
                                    <p:cond delay="0"/>
                                  </p:stCondLst>
                                  <p:childTnLst>
                                    <p:animEffect transition="out" filter="diamond(in)">
                                      <p:cBhvr>
                                        <p:cTn id="86" dur="2000"/>
                                        <p:tgtEl>
                                          <p:spTgt spid="13"/>
                                        </p:tgtEl>
                                      </p:cBhvr>
                                    </p:animEffect>
                                    <p:set>
                                      <p:cBhvr>
                                        <p:cTn id="87" dur="1" fill="hold">
                                          <p:stCondLst>
                                            <p:cond delay="1999"/>
                                          </p:stCondLst>
                                        </p:cTn>
                                        <p:tgtEl>
                                          <p:spTgt spid="13"/>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49" presetClass="entr" presetSubtype="0" decel="100000" fill="hold" grpId="0" nodeType="clickEffect">
                                  <p:stCondLst>
                                    <p:cond delay="0"/>
                                  </p:stCondLst>
                                  <p:childTnLst>
                                    <p:set>
                                      <p:cBhvr>
                                        <p:cTn id="91" dur="1" fill="hold">
                                          <p:stCondLst>
                                            <p:cond delay="0"/>
                                          </p:stCondLst>
                                        </p:cTn>
                                        <p:tgtEl>
                                          <p:spTgt spid="8"/>
                                        </p:tgtEl>
                                        <p:attrNameLst>
                                          <p:attrName>style.visibility</p:attrName>
                                        </p:attrNameLst>
                                      </p:cBhvr>
                                      <p:to>
                                        <p:strVal val="visible"/>
                                      </p:to>
                                    </p:set>
                                    <p:anim calcmode="lin" valueType="num">
                                      <p:cBhvr>
                                        <p:cTn id="92" dur="500" fill="hold"/>
                                        <p:tgtEl>
                                          <p:spTgt spid="8"/>
                                        </p:tgtEl>
                                        <p:attrNameLst>
                                          <p:attrName>ppt_w</p:attrName>
                                        </p:attrNameLst>
                                      </p:cBhvr>
                                      <p:tavLst>
                                        <p:tav tm="0">
                                          <p:val>
                                            <p:fltVal val="0"/>
                                          </p:val>
                                        </p:tav>
                                        <p:tav tm="100000">
                                          <p:val>
                                            <p:strVal val="#ppt_w"/>
                                          </p:val>
                                        </p:tav>
                                      </p:tavLst>
                                    </p:anim>
                                    <p:anim calcmode="lin" valueType="num">
                                      <p:cBhvr>
                                        <p:cTn id="93" dur="500" fill="hold"/>
                                        <p:tgtEl>
                                          <p:spTgt spid="8"/>
                                        </p:tgtEl>
                                        <p:attrNameLst>
                                          <p:attrName>ppt_h</p:attrName>
                                        </p:attrNameLst>
                                      </p:cBhvr>
                                      <p:tavLst>
                                        <p:tav tm="0">
                                          <p:val>
                                            <p:fltVal val="0"/>
                                          </p:val>
                                        </p:tav>
                                        <p:tav tm="100000">
                                          <p:val>
                                            <p:strVal val="#ppt_h"/>
                                          </p:val>
                                        </p:tav>
                                      </p:tavLst>
                                    </p:anim>
                                    <p:anim calcmode="lin" valueType="num">
                                      <p:cBhvr>
                                        <p:cTn id="94" dur="500" fill="hold"/>
                                        <p:tgtEl>
                                          <p:spTgt spid="8"/>
                                        </p:tgtEl>
                                        <p:attrNameLst>
                                          <p:attrName>style.rotation</p:attrName>
                                        </p:attrNameLst>
                                      </p:cBhvr>
                                      <p:tavLst>
                                        <p:tav tm="0">
                                          <p:val>
                                            <p:fltVal val="360"/>
                                          </p:val>
                                        </p:tav>
                                        <p:tav tm="100000">
                                          <p:val>
                                            <p:fltVal val="0"/>
                                          </p:val>
                                        </p:tav>
                                      </p:tavLst>
                                    </p:anim>
                                    <p:animEffect transition="in" filter="fade">
                                      <p:cBhvr>
                                        <p:cTn id="95" dur="500"/>
                                        <p:tgtEl>
                                          <p:spTgt spid="8"/>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iterate type="lt">
                                    <p:tmPct val="5000"/>
                                  </p:iterate>
                                  <p:childTnLst>
                                    <p:set>
                                      <p:cBhvr>
                                        <p:cTn id="99" dur="1" fill="hold">
                                          <p:stCondLst>
                                            <p:cond delay="0"/>
                                          </p:stCondLst>
                                        </p:cTn>
                                        <p:tgtEl>
                                          <p:spTgt spid="14"/>
                                        </p:tgtEl>
                                        <p:attrNameLst>
                                          <p:attrName>style.visibility</p:attrName>
                                        </p:attrNameLst>
                                      </p:cBhvr>
                                      <p:to>
                                        <p:strVal val="visible"/>
                                      </p:to>
                                    </p:set>
                                    <p:anim calcmode="lin" valueType="num">
                                      <p:cBhvr>
                                        <p:cTn id="100" dur="1000" fill="hold"/>
                                        <p:tgtEl>
                                          <p:spTgt spid="14"/>
                                        </p:tgtEl>
                                        <p:attrNameLst>
                                          <p:attrName>ppt_w</p:attrName>
                                        </p:attrNameLst>
                                      </p:cBhvr>
                                      <p:tavLst>
                                        <p:tav tm="0">
                                          <p:val>
                                            <p:fltVal val="0"/>
                                          </p:val>
                                        </p:tav>
                                        <p:tav tm="100000">
                                          <p:val>
                                            <p:strVal val="#ppt_w"/>
                                          </p:val>
                                        </p:tav>
                                      </p:tavLst>
                                    </p:anim>
                                    <p:anim calcmode="lin" valueType="num">
                                      <p:cBhvr>
                                        <p:cTn id="101" dur="1000" fill="hold"/>
                                        <p:tgtEl>
                                          <p:spTgt spid="14"/>
                                        </p:tgtEl>
                                        <p:attrNameLst>
                                          <p:attrName>ppt_h</p:attrName>
                                        </p:attrNameLst>
                                      </p:cBhvr>
                                      <p:tavLst>
                                        <p:tav tm="0">
                                          <p:val>
                                            <p:fltVal val="0"/>
                                          </p:val>
                                        </p:tav>
                                        <p:tav tm="100000">
                                          <p:val>
                                            <p:strVal val="#ppt_h"/>
                                          </p:val>
                                        </p:tav>
                                      </p:tavLst>
                                    </p:anim>
                                    <p:anim calcmode="lin" valueType="num">
                                      <p:cBhvr>
                                        <p:cTn id="102" dur="1000" fill="hold"/>
                                        <p:tgtEl>
                                          <p:spTgt spid="14"/>
                                        </p:tgtEl>
                                        <p:attrNameLst>
                                          <p:attrName>style.rotation</p:attrName>
                                        </p:attrNameLst>
                                      </p:cBhvr>
                                      <p:tavLst>
                                        <p:tav tm="0">
                                          <p:val>
                                            <p:fltVal val="90"/>
                                          </p:val>
                                        </p:tav>
                                        <p:tav tm="100000">
                                          <p:val>
                                            <p:fltVal val="0"/>
                                          </p:val>
                                        </p:tav>
                                      </p:tavLst>
                                    </p:anim>
                                    <p:animEffect transition="in" filter="fade">
                                      <p:cBhvr>
                                        <p:cTn id="103" dur="1000"/>
                                        <p:tgtEl>
                                          <p:spTgt spid="14"/>
                                        </p:tgtEl>
                                      </p:cBhvr>
                                    </p:animEffect>
                                  </p:childTnLst>
                                </p:cTn>
                              </p:par>
                            </p:childTnLst>
                          </p:cTn>
                        </p:par>
                      </p:childTnLst>
                    </p:cTn>
                  </p:par>
                  <p:par>
                    <p:cTn id="104" fill="hold">
                      <p:stCondLst>
                        <p:cond delay="indefinite"/>
                      </p:stCondLst>
                      <p:childTnLst>
                        <p:par>
                          <p:cTn id="105" fill="hold">
                            <p:stCondLst>
                              <p:cond delay="0"/>
                            </p:stCondLst>
                            <p:childTnLst>
                              <p:par>
                                <p:cTn id="106" presetID="51" presetClass="entr" presetSubtype="0" fill="hold" grpId="0" nodeType="click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fade">
                                      <p:cBhvr>
                                        <p:cTn id="108" dur="770" decel="100000"/>
                                        <p:tgtEl>
                                          <p:spTgt spid="16"/>
                                        </p:tgtEl>
                                      </p:cBhvr>
                                    </p:animEffect>
                                    <p:animScale>
                                      <p:cBhvr>
                                        <p:cTn id="109" dur="770" decel="100000"/>
                                        <p:tgtEl>
                                          <p:spTgt spid="16"/>
                                        </p:tgtEl>
                                      </p:cBhvr>
                                      <p:from x="10000" y="10000"/>
                                      <p:to x="200000" y="450000"/>
                                    </p:animScale>
                                    <p:animScale>
                                      <p:cBhvr>
                                        <p:cTn id="110" dur="1230" accel="100000" fill="hold">
                                          <p:stCondLst>
                                            <p:cond delay="770"/>
                                          </p:stCondLst>
                                        </p:cTn>
                                        <p:tgtEl>
                                          <p:spTgt spid="16"/>
                                        </p:tgtEl>
                                      </p:cBhvr>
                                      <p:from x="200000" y="450000"/>
                                      <p:to x="100000" y="100000"/>
                                    </p:animScale>
                                    <p:set>
                                      <p:cBhvr>
                                        <p:cTn id="111" dur="770" fill="hold"/>
                                        <p:tgtEl>
                                          <p:spTgt spid="16"/>
                                        </p:tgtEl>
                                        <p:attrNameLst>
                                          <p:attrName>ppt_x</p:attrName>
                                        </p:attrNameLst>
                                      </p:cBhvr>
                                      <p:to>
                                        <p:strVal val="(0.5)"/>
                                      </p:to>
                                    </p:set>
                                    <p:anim from="(0.5)" to="(#ppt_x)" calcmode="lin" valueType="num">
                                      <p:cBhvr>
                                        <p:cTn id="112" dur="1230" accel="100000" fill="hold">
                                          <p:stCondLst>
                                            <p:cond delay="770"/>
                                          </p:stCondLst>
                                        </p:cTn>
                                        <p:tgtEl>
                                          <p:spTgt spid="16"/>
                                        </p:tgtEl>
                                        <p:attrNameLst>
                                          <p:attrName>ppt_x</p:attrName>
                                        </p:attrNameLst>
                                      </p:cBhvr>
                                    </p:anim>
                                    <p:set>
                                      <p:cBhvr>
                                        <p:cTn id="113" dur="770" fill="hold"/>
                                        <p:tgtEl>
                                          <p:spTgt spid="16"/>
                                        </p:tgtEl>
                                        <p:attrNameLst>
                                          <p:attrName>ppt_y</p:attrName>
                                        </p:attrNameLst>
                                      </p:cBhvr>
                                      <p:to>
                                        <p:strVal val="(#ppt_y+0.4)"/>
                                      </p:to>
                                    </p:set>
                                    <p:anim from="(#ppt_y+0.4)" to="(#ppt_y)" calcmode="lin" valueType="num">
                                      <p:cBhvr>
                                        <p:cTn id="114" dur="1230" accel="100000" fill="hold">
                                          <p:stCondLst>
                                            <p:cond delay="770"/>
                                          </p:stCondLst>
                                        </p:cTn>
                                        <p:tgtEl>
                                          <p:spTgt spid="16"/>
                                        </p:tgtEl>
                                        <p:attrNameLst>
                                          <p:attrName>ppt_y</p:attrName>
                                        </p:attrNameLst>
                                      </p:cBhvr>
                                    </p:anim>
                                  </p:childTnLst>
                                </p:cTn>
                              </p:par>
                            </p:childTnLst>
                          </p:cTn>
                        </p:par>
                      </p:childTnLst>
                    </p:cTn>
                  </p:par>
                  <p:par>
                    <p:cTn id="115" fill="hold">
                      <p:stCondLst>
                        <p:cond delay="indefinite"/>
                      </p:stCondLst>
                      <p:childTnLst>
                        <p:par>
                          <p:cTn id="116" fill="hold">
                            <p:stCondLst>
                              <p:cond delay="0"/>
                            </p:stCondLst>
                            <p:childTnLst>
                              <p:par>
                                <p:cTn id="117" presetID="2" presetClass="exit" presetSubtype="4" accel="50000" decel="50000" fill="hold" grpId="1" nodeType="clickEffect">
                                  <p:stCondLst>
                                    <p:cond delay="0"/>
                                  </p:stCondLst>
                                  <p:childTnLst>
                                    <p:anim calcmode="lin" valueType="num">
                                      <p:cBhvr additive="base">
                                        <p:cTn id="118" dur="500"/>
                                        <p:tgtEl>
                                          <p:spTgt spid="9"/>
                                        </p:tgtEl>
                                        <p:attrNameLst>
                                          <p:attrName>ppt_x</p:attrName>
                                        </p:attrNameLst>
                                      </p:cBhvr>
                                      <p:tavLst>
                                        <p:tav tm="0">
                                          <p:val>
                                            <p:strVal val="ppt_x"/>
                                          </p:val>
                                        </p:tav>
                                        <p:tav tm="100000">
                                          <p:val>
                                            <p:strVal val="ppt_x"/>
                                          </p:val>
                                        </p:tav>
                                      </p:tavLst>
                                    </p:anim>
                                    <p:anim calcmode="lin" valueType="num">
                                      <p:cBhvr additive="base">
                                        <p:cTn id="119" dur="500"/>
                                        <p:tgtEl>
                                          <p:spTgt spid="9"/>
                                        </p:tgtEl>
                                        <p:attrNameLst>
                                          <p:attrName>ppt_y</p:attrName>
                                        </p:attrNameLst>
                                      </p:cBhvr>
                                      <p:tavLst>
                                        <p:tav tm="0">
                                          <p:val>
                                            <p:strVal val="ppt_y"/>
                                          </p:val>
                                        </p:tav>
                                        <p:tav tm="100000">
                                          <p:val>
                                            <p:strVal val="1+ppt_h/2"/>
                                          </p:val>
                                        </p:tav>
                                      </p:tavLst>
                                    </p:anim>
                                    <p:set>
                                      <p:cBhvr>
                                        <p:cTn id="120" dur="1" fill="hold">
                                          <p:stCondLst>
                                            <p:cond delay="499"/>
                                          </p:stCondLst>
                                        </p:cTn>
                                        <p:tgtEl>
                                          <p:spTgt spid="9"/>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2" presetClass="exit" presetSubtype="4" accel="50000" decel="50000" fill="hold" grpId="1" nodeType="clickEffect">
                                  <p:stCondLst>
                                    <p:cond delay="0"/>
                                  </p:stCondLst>
                                  <p:iterate type="lt">
                                    <p:tmPct val="0"/>
                                  </p:iterate>
                                  <p:childTnLst>
                                    <p:anim calcmode="lin" valueType="num">
                                      <p:cBhvr additive="base">
                                        <p:cTn id="124" dur="500"/>
                                        <p:tgtEl>
                                          <p:spTgt spid="10"/>
                                        </p:tgtEl>
                                        <p:attrNameLst>
                                          <p:attrName>ppt_x</p:attrName>
                                        </p:attrNameLst>
                                      </p:cBhvr>
                                      <p:tavLst>
                                        <p:tav tm="0">
                                          <p:val>
                                            <p:strVal val="ppt_x"/>
                                          </p:val>
                                        </p:tav>
                                        <p:tav tm="100000">
                                          <p:val>
                                            <p:strVal val="ppt_x"/>
                                          </p:val>
                                        </p:tav>
                                      </p:tavLst>
                                    </p:anim>
                                    <p:anim calcmode="lin" valueType="num">
                                      <p:cBhvr additive="base">
                                        <p:cTn id="125" dur="500"/>
                                        <p:tgtEl>
                                          <p:spTgt spid="10"/>
                                        </p:tgtEl>
                                        <p:attrNameLst>
                                          <p:attrName>ppt_y</p:attrName>
                                        </p:attrNameLst>
                                      </p:cBhvr>
                                      <p:tavLst>
                                        <p:tav tm="0">
                                          <p:val>
                                            <p:strVal val="ppt_y"/>
                                          </p:val>
                                        </p:tav>
                                        <p:tav tm="100000">
                                          <p:val>
                                            <p:strVal val="1+ppt_h/2"/>
                                          </p:val>
                                        </p:tav>
                                      </p:tavLst>
                                    </p:anim>
                                    <p:set>
                                      <p:cBhvr>
                                        <p:cTn id="126" dur="1" fill="hold">
                                          <p:stCondLst>
                                            <p:cond delay="499"/>
                                          </p:stCondLst>
                                        </p:cTn>
                                        <p:tgtEl>
                                          <p:spTgt spid="10"/>
                                        </p:tgtEl>
                                        <p:attrNameLst>
                                          <p:attrName>style.visibility</p:attrName>
                                        </p:attrNameLst>
                                      </p:cBhvr>
                                      <p:to>
                                        <p:strVal val="hidden"/>
                                      </p:to>
                                    </p:set>
                                  </p:childTnLst>
                                </p:cTn>
                              </p:par>
                            </p:childTnLst>
                          </p:cTn>
                        </p:par>
                      </p:childTnLst>
                    </p:cTn>
                  </p:par>
                  <p:par>
                    <p:cTn id="127" fill="hold">
                      <p:stCondLst>
                        <p:cond delay="indefinite"/>
                      </p:stCondLst>
                      <p:childTnLst>
                        <p:par>
                          <p:cTn id="128" fill="hold">
                            <p:stCondLst>
                              <p:cond delay="0"/>
                            </p:stCondLst>
                            <p:childTnLst>
                              <p:par>
                                <p:cTn id="129" presetID="2" presetClass="exit" presetSubtype="4" accel="50000" decel="50000" fill="hold" grpId="1" nodeType="clickEffect">
                                  <p:stCondLst>
                                    <p:cond delay="0"/>
                                  </p:stCondLst>
                                  <p:childTnLst>
                                    <p:anim calcmode="lin" valueType="num">
                                      <p:cBhvr additive="base">
                                        <p:cTn id="130" dur="500"/>
                                        <p:tgtEl>
                                          <p:spTgt spid="8"/>
                                        </p:tgtEl>
                                        <p:attrNameLst>
                                          <p:attrName>ppt_x</p:attrName>
                                        </p:attrNameLst>
                                      </p:cBhvr>
                                      <p:tavLst>
                                        <p:tav tm="0">
                                          <p:val>
                                            <p:strVal val="ppt_x"/>
                                          </p:val>
                                        </p:tav>
                                        <p:tav tm="100000">
                                          <p:val>
                                            <p:strVal val="ppt_x"/>
                                          </p:val>
                                        </p:tav>
                                      </p:tavLst>
                                    </p:anim>
                                    <p:anim calcmode="lin" valueType="num">
                                      <p:cBhvr additive="base">
                                        <p:cTn id="131" dur="500"/>
                                        <p:tgtEl>
                                          <p:spTgt spid="8"/>
                                        </p:tgtEl>
                                        <p:attrNameLst>
                                          <p:attrName>ppt_y</p:attrName>
                                        </p:attrNameLst>
                                      </p:cBhvr>
                                      <p:tavLst>
                                        <p:tav tm="0">
                                          <p:val>
                                            <p:strVal val="ppt_y"/>
                                          </p:val>
                                        </p:tav>
                                        <p:tav tm="100000">
                                          <p:val>
                                            <p:strVal val="1+ppt_h/2"/>
                                          </p:val>
                                        </p:tav>
                                      </p:tavLst>
                                    </p:anim>
                                    <p:set>
                                      <p:cBhvr>
                                        <p:cTn id="132" dur="1" fill="hold">
                                          <p:stCondLst>
                                            <p:cond delay="499"/>
                                          </p:stCondLst>
                                        </p:cTn>
                                        <p:tgtEl>
                                          <p:spTgt spid="8"/>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2" presetClass="exit" presetSubtype="4" accel="50000" decel="50000" fill="hold" grpId="1" nodeType="clickEffect">
                                  <p:stCondLst>
                                    <p:cond delay="0"/>
                                  </p:stCondLst>
                                  <p:iterate type="lt">
                                    <p:tmPct val="0"/>
                                  </p:iterate>
                                  <p:childTnLst>
                                    <p:anim calcmode="lin" valueType="num">
                                      <p:cBhvr additive="base">
                                        <p:cTn id="136" dur="500"/>
                                        <p:tgtEl>
                                          <p:spTgt spid="14"/>
                                        </p:tgtEl>
                                        <p:attrNameLst>
                                          <p:attrName>ppt_x</p:attrName>
                                        </p:attrNameLst>
                                      </p:cBhvr>
                                      <p:tavLst>
                                        <p:tav tm="0">
                                          <p:val>
                                            <p:strVal val="ppt_x"/>
                                          </p:val>
                                        </p:tav>
                                        <p:tav tm="100000">
                                          <p:val>
                                            <p:strVal val="ppt_x"/>
                                          </p:val>
                                        </p:tav>
                                      </p:tavLst>
                                    </p:anim>
                                    <p:anim calcmode="lin" valueType="num">
                                      <p:cBhvr additive="base">
                                        <p:cTn id="137" dur="500"/>
                                        <p:tgtEl>
                                          <p:spTgt spid="14"/>
                                        </p:tgtEl>
                                        <p:attrNameLst>
                                          <p:attrName>ppt_y</p:attrName>
                                        </p:attrNameLst>
                                      </p:cBhvr>
                                      <p:tavLst>
                                        <p:tav tm="0">
                                          <p:val>
                                            <p:strVal val="ppt_y"/>
                                          </p:val>
                                        </p:tav>
                                        <p:tav tm="100000">
                                          <p:val>
                                            <p:strVal val="1+ppt_h/2"/>
                                          </p:val>
                                        </p:tav>
                                      </p:tavLst>
                                    </p:anim>
                                    <p:set>
                                      <p:cBhvr>
                                        <p:cTn id="138" dur="1" fill="hold">
                                          <p:stCondLst>
                                            <p:cond delay="499"/>
                                          </p:stCondLst>
                                        </p:cTn>
                                        <p:tgtEl>
                                          <p:spTgt spid="14"/>
                                        </p:tgtEl>
                                        <p:attrNameLst>
                                          <p:attrName>style.visibility</p:attrName>
                                        </p:attrNameLst>
                                      </p:cBhvr>
                                      <p:to>
                                        <p:strVal val="hidden"/>
                                      </p:to>
                                    </p:set>
                                  </p:childTnLst>
                                </p:cTn>
                              </p:par>
                            </p:childTnLst>
                          </p:cTn>
                        </p:par>
                      </p:childTnLst>
                    </p:cTn>
                  </p:par>
                  <p:par>
                    <p:cTn id="139" fill="hold">
                      <p:stCondLst>
                        <p:cond delay="indefinite"/>
                      </p:stCondLst>
                      <p:childTnLst>
                        <p:par>
                          <p:cTn id="140" fill="hold">
                            <p:stCondLst>
                              <p:cond delay="0"/>
                            </p:stCondLst>
                            <p:childTnLst>
                              <p:par>
                                <p:cTn id="141" presetID="34" presetClass="entr" presetSubtype="0" fill="hold" grpId="0" nodeType="clickEffect">
                                  <p:stCondLst>
                                    <p:cond delay="0"/>
                                  </p:stCondLst>
                                  <p:childTnLst>
                                    <p:set>
                                      <p:cBhvr>
                                        <p:cTn id="142" dur="1" fill="hold">
                                          <p:stCondLst>
                                            <p:cond delay="0"/>
                                          </p:stCondLst>
                                        </p:cTn>
                                        <p:tgtEl>
                                          <p:spTgt spid="18"/>
                                        </p:tgtEl>
                                        <p:attrNameLst>
                                          <p:attrName>style.visibility</p:attrName>
                                        </p:attrNameLst>
                                      </p:cBhvr>
                                      <p:to>
                                        <p:strVal val="visible"/>
                                      </p:to>
                                    </p:set>
                                    <p:anim from="(-#ppt_w/2)" to="(#ppt_x)" calcmode="lin" valueType="num">
                                      <p:cBhvr>
                                        <p:cTn id="143" dur="600" fill="hold">
                                          <p:stCondLst>
                                            <p:cond delay="0"/>
                                          </p:stCondLst>
                                        </p:cTn>
                                        <p:tgtEl>
                                          <p:spTgt spid="18"/>
                                        </p:tgtEl>
                                        <p:attrNameLst>
                                          <p:attrName>ppt_x</p:attrName>
                                        </p:attrNameLst>
                                      </p:cBhvr>
                                    </p:anim>
                                    <p:anim from="0" to="-1.0" calcmode="lin" valueType="num">
                                      <p:cBhvr>
                                        <p:cTn id="144" dur="200" decel="50000" autoRev="1" fill="hold">
                                          <p:stCondLst>
                                            <p:cond delay="600"/>
                                          </p:stCondLst>
                                        </p:cTn>
                                        <p:tgtEl>
                                          <p:spTgt spid="18"/>
                                        </p:tgtEl>
                                        <p:attrNameLst>
                                          <p:attrName>xshear</p:attrName>
                                        </p:attrNameLst>
                                      </p:cBhvr>
                                    </p:anim>
                                    <p:animScale>
                                      <p:cBhvr>
                                        <p:cTn id="145" dur="200" decel="100000" autoRev="1" fill="hold">
                                          <p:stCondLst>
                                            <p:cond delay="600"/>
                                          </p:stCondLst>
                                        </p:cTn>
                                        <p:tgtEl>
                                          <p:spTgt spid="18"/>
                                        </p:tgtEl>
                                      </p:cBhvr>
                                      <p:from x="100000" y="100000"/>
                                      <p:to x="80000" y="100000"/>
                                    </p:animScale>
                                    <p:anim by="(#ppt_h/3+#ppt_w*0.1)" calcmode="lin" valueType="num">
                                      <p:cBhvr additive="sum">
                                        <p:cTn id="146" dur="200" decel="100000" autoRev="1" fill="hold">
                                          <p:stCondLst>
                                            <p:cond delay="600"/>
                                          </p:stCondLst>
                                        </p:cTn>
                                        <p:tgtEl>
                                          <p:spTgt spid="18"/>
                                        </p:tgtEl>
                                        <p:attrNameLst>
                                          <p:attrName>ppt_x</p:attrName>
                                        </p:attrNameLst>
                                      </p:cBhvr>
                                    </p:anim>
                                  </p:childTnLst>
                                </p:cTn>
                              </p:par>
                            </p:childTnLst>
                          </p:cTn>
                        </p:par>
                      </p:childTnLst>
                    </p:cTn>
                  </p:par>
                  <p:par>
                    <p:cTn id="147" fill="hold">
                      <p:stCondLst>
                        <p:cond delay="indefinite"/>
                      </p:stCondLst>
                      <p:childTnLst>
                        <p:par>
                          <p:cTn id="148" fill="hold">
                            <p:stCondLst>
                              <p:cond delay="0"/>
                            </p:stCondLst>
                            <p:childTnLst>
                              <p:par>
                                <p:cTn id="149" presetID="35" presetClass="entr" presetSubtype="0" fill="hold" grpId="0" nodeType="clickEffect">
                                  <p:stCondLst>
                                    <p:cond delay="0"/>
                                  </p:stCondLst>
                                  <p:childTnLst>
                                    <p:set>
                                      <p:cBhvr>
                                        <p:cTn id="150" dur="1" fill="hold">
                                          <p:stCondLst>
                                            <p:cond delay="0"/>
                                          </p:stCondLst>
                                        </p:cTn>
                                        <p:tgtEl>
                                          <p:spTgt spid="19"/>
                                        </p:tgtEl>
                                        <p:attrNameLst>
                                          <p:attrName>style.visibility</p:attrName>
                                        </p:attrNameLst>
                                      </p:cBhvr>
                                      <p:to>
                                        <p:strVal val="visible"/>
                                      </p:to>
                                    </p:set>
                                    <p:animEffect transition="in" filter="fade">
                                      <p:cBhvr>
                                        <p:cTn id="151" dur="2000"/>
                                        <p:tgtEl>
                                          <p:spTgt spid="19"/>
                                        </p:tgtEl>
                                      </p:cBhvr>
                                    </p:animEffect>
                                    <p:anim calcmode="lin" valueType="num">
                                      <p:cBhvr>
                                        <p:cTn id="152" dur="2000" fill="hold"/>
                                        <p:tgtEl>
                                          <p:spTgt spid="19"/>
                                        </p:tgtEl>
                                        <p:attrNameLst>
                                          <p:attrName>style.rotation</p:attrName>
                                        </p:attrNameLst>
                                      </p:cBhvr>
                                      <p:tavLst>
                                        <p:tav tm="0">
                                          <p:val>
                                            <p:fltVal val="720"/>
                                          </p:val>
                                        </p:tav>
                                        <p:tav tm="100000">
                                          <p:val>
                                            <p:fltVal val="0"/>
                                          </p:val>
                                        </p:tav>
                                      </p:tavLst>
                                    </p:anim>
                                    <p:anim calcmode="lin" valueType="num">
                                      <p:cBhvr>
                                        <p:cTn id="153" dur="2000" fill="hold"/>
                                        <p:tgtEl>
                                          <p:spTgt spid="19"/>
                                        </p:tgtEl>
                                        <p:attrNameLst>
                                          <p:attrName>ppt_h</p:attrName>
                                        </p:attrNameLst>
                                      </p:cBhvr>
                                      <p:tavLst>
                                        <p:tav tm="0">
                                          <p:val>
                                            <p:fltVal val="0"/>
                                          </p:val>
                                        </p:tav>
                                        <p:tav tm="100000">
                                          <p:val>
                                            <p:strVal val="#ppt_h"/>
                                          </p:val>
                                        </p:tav>
                                      </p:tavLst>
                                    </p:anim>
                                    <p:anim calcmode="lin" valueType="num">
                                      <p:cBhvr>
                                        <p:cTn id="154" dur="2000" fill="hold"/>
                                        <p:tgtEl>
                                          <p:spTgt spid="19"/>
                                        </p:tgtEl>
                                        <p:attrNameLst>
                                          <p:attrName>ppt_w</p:attrName>
                                        </p:attrNameLst>
                                      </p:cBhvr>
                                      <p:tavLst>
                                        <p:tav tm="0">
                                          <p:val>
                                            <p:fltVal val="0"/>
                                          </p:val>
                                        </p:tav>
                                        <p:tav tm="100000">
                                          <p:val>
                                            <p:strVal val="#ppt_w"/>
                                          </p:val>
                                        </p:tav>
                                      </p:tavLst>
                                    </p:anim>
                                  </p:childTnLst>
                                </p:cTn>
                              </p:par>
                            </p:childTnLst>
                          </p:cTn>
                        </p:par>
                      </p:childTnLst>
                    </p:cTn>
                  </p:par>
                  <p:par>
                    <p:cTn id="155" fill="hold">
                      <p:stCondLst>
                        <p:cond delay="indefinite"/>
                      </p:stCondLst>
                      <p:childTnLst>
                        <p:par>
                          <p:cTn id="156" fill="hold">
                            <p:stCondLst>
                              <p:cond delay="0"/>
                            </p:stCondLst>
                            <p:childTnLst>
                              <p:par>
                                <p:cTn id="157" presetID="47" presetClass="entr" presetSubtype="0" fill="hold" grpId="0" nodeType="clickEffect">
                                  <p:stCondLst>
                                    <p:cond delay="0"/>
                                  </p:stCondLst>
                                  <p:childTnLst>
                                    <p:set>
                                      <p:cBhvr>
                                        <p:cTn id="158" dur="1" fill="hold">
                                          <p:stCondLst>
                                            <p:cond delay="0"/>
                                          </p:stCondLst>
                                        </p:cTn>
                                        <p:tgtEl>
                                          <p:spTgt spid="20"/>
                                        </p:tgtEl>
                                        <p:attrNameLst>
                                          <p:attrName>style.visibility</p:attrName>
                                        </p:attrNameLst>
                                      </p:cBhvr>
                                      <p:to>
                                        <p:strVal val="visible"/>
                                      </p:to>
                                    </p:set>
                                    <p:animEffect transition="in" filter="fade">
                                      <p:cBhvr>
                                        <p:cTn id="159" dur="1000"/>
                                        <p:tgtEl>
                                          <p:spTgt spid="20"/>
                                        </p:tgtEl>
                                      </p:cBhvr>
                                    </p:animEffect>
                                    <p:anim calcmode="lin" valueType="num">
                                      <p:cBhvr>
                                        <p:cTn id="160" dur="1000" fill="hold"/>
                                        <p:tgtEl>
                                          <p:spTgt spid="20"/>
                                        </p:tgtEl>
                                        <p:attrNameLst>
                                          <p:attrName>ppt_x</p:attrName>
                                        </p:attrNameLst>
                                      </p:cBhvr>
                                      <p:tavLst>
                                        <p:tav tm="0">
                                          <p:val>
                                            <p:strVal val="#ppt_x"/>
                                          </p:val>
                                        </p:tav>
                                        <p:tav tm="100000">
                                          <p:val>
                                            <p:strVal val="#ppt_x"/>
                                          </p:val>
                                        </p:tav>
                                      </p:tavLst>
                                    </p:anim>
                                    <p:anim calcmode="lin" valueType="num">
                                      <p:cBhvr>
                                        <p:cTn id="16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62" fill="hold">
                      <p:stCondLst>
                        <p:cond delay="indefinite"/>
                      </p:stCondLst>
                      <p:childTnLst>
                        <p:par>
                          <p:cTn id="163" fill="hold">
                            <p:stCondLst>
                              <p:cond delay="0"/>
                            </p:stCondLst>
                            <p:childTnLst>
                              <p:par>
                                <p:cTn id="164" presetID="38" presetClass="entr" presetSubtype="0" accel="50000" fill="hold" grpId="0" nodeType="clickEffect">
                                  <p:stCondLst>
                                    <p:cond delay="0"/>
                                  </p:stCondLst>
                                  <p:iterate type="lt">
                                    <p:tmPct val="50000"/>
                                  </p:iterate>
                                  <p:childTnLst>
                                    <p:set>
                                      <p:cBhvr>
                                        <p:cTn id="165" dur="1" fill="hold">
                                          <p:stCondLst>
                                            <p:cond delay="0"/>
                                          </p:stCondLst>
                                        </p:cTn>
                                        <p:tgtEl>
                                          <p:spTgt spid="22"/>
                                        </p:tgtEl>
                                        <p:attrNameLst>
                                          <p:attrName>style.visibility</p:attrName>
                                        </p:attrNameLst>
                                      </p:cBhvr>
                                      <p:to>
                                        <p:strVal val="visible"/>
                                      </p:to>
                                    </p:set>
                                    <p:set>
                                      <p:cBhvr>
                                        <p:cTn id="166" dur="455" fill="hold">
                                          <p:stCondLst>
                                            <p:cond delay="0"/>
                                          </p:stCondLst>
                                        </p:cTn>
                                        <p:tgtEl>
                                          <p:spTgt spid="22"/>
                                        </p:tgtEl>
                                        <p:attrNameLst>
                                          <p:attrName>style.rotation</p:attrName>
                                        </p:attrNameLst>
                                      </p:cBhvr>
                                      <p:to>
                                        <p:strVal val="-45.0"/>
                                      </p:to>
                                    </p:set>
                                    <p:anim calcmode="lin" valueType="num">
                                      <p:cBhvr>
                                        <p:cTn id="167"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168"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169"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170"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35" presetClass="entr" presetSubtype="0" fill="hold" grpId="0" nodeType="clickEffect">
                                  <p:stCondLst>
                                    <p:cond delay="0"/>
                                  </p:stCondLst>
                                  <p:childTnLst>
                                    <p:set>
                                      <p:cBhvr>
                                        <p:cTn id="174" dur="1" fill="hold">
                                          <p:stCondLst>
                                            <p:cond delay="0"/>
                                          </p:stCondLst>
                                        </p:cTn>
                                        <p:tgtEl>
                                          <p:spTgt spid="24"/>
                                        </p:tgtEl>
                                        <p:attrNameLst>
                                          <p:attrName>style.visibility</p:attrName>
                                        </p:attrNameLst>
                                      </p:cBhvr>
                                      <p:to>
                                        <p:strVal val="visible"/>
                                      </p:to>
                                    </p:set>
                                    <p:animEffect transition="in" filter="fade">
                                      <p:cBhvr>
                                        <p:cTn id="175" dur="2000"/>
                                        <p:tgtEl>
                                          <p:spTgt spid="24"/>
                                        </p:tgtEl>
                                      </p:cBhvr>
                                    </p:animEffect>
                                    <p:anim calcmode="lin" valueType="num">
                                      <p:cBhvr>
                                        <p:cTn id="176" dur="2000" fill="hold"/>
                                        <p:tgtEl>
                                          <p:spTgt spid="24"/>
                                        </p:tgtEl>
                                        <p:attrNameLst>
                                          <p:attrName>style.rotation</p:attrName>
                                        </p:attrNameLst>
                                      </p:cBhvr>
                                      <p:tavLst>
                                        <p:tav tm="0">
                                          <p:val>
                                            <p:fltVal val="720"/>
                                          </p:val>
                                        </p:tav>
                                        <p:tav tm="100000">
                                          <p:val>
                                            <p:fltVal val="0"/>
                                          </p:val>
                                        </p:tav>
                                      </p:tavLst>
                                    </p:anim>
                                    <p:anim calcmode="lin" valueType="num">
                                      <p:cBhvr>
                                        <p:cTn id="177" dur="2000" fill="hold"/>
                                        <p:tgtEl>
                                          <p:spTgt spid="24"/>
                                        </p:tgtEl>
                                        <p:attrNameLst>
                                          <p:attrName>ppt_h</p:attrName>
                                        </p:attrNameLst>
                                      </p:cBhvr>
                                      <p:tavLst>
                                        <p:tav tm="0">
                                          <p:val>
                                            <p:fltVal val="0"/>
                                          </p:val>
                                        </p:tav>
                                        <p:tav tm="100000">
                                          <p:val>
                                            <p:strVal val="#ppt_h"/>
                                          </p:val>
                                        </p:tav>
                                      </p:tavLst>
                                    </p:anim>
                                    <p:anim calcmode="lin" valueType="num">
                                      <p:cBhvr>
                                        <p:cTn id="178" dur="2000" fill="hold"/>
                                        <p:tgtEl>
                                          <p:spTgt spid="2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9" grpId="0"/>
      <p:bldP spid="9" grpId="1"/>
      <p:bldP spid="10" grpId="0"/>
      <p:bldP spid="10" grpId="1"/>
      <p:bldP spid="11" grpId="0"/>
      <p:bldP spid="12" grpId="0"/>
      <p:bldP spid="12" grpId="1"/>
      <p:bldP spid="13" grpId="0"/>
      <p:bldP spid="13" grpId="1"/>
      <p:bldP spid="8" grpId="0"/>
      <p:bldP spid="8" grpId="1"/>
      <p:bldP spid="14" grpId="0"/>
      <p:bldP spid="14" grpId="1"/>
      <p:bldP spid="16" grpId="0"/>
      <p:bldP spid="18" grpId="0"/>
      <p:bldP spid="19" grpId="0"/>
      <p:bldP spid="20" grpId="0"/>
      <p:bldP spid="22" grpId="0"/>
      <p:bldP spid="24"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rot="1223490">
            <a:off x="100060" y="812311"/>
            <a:ext cx="4925268" cy="1460156"/>
          </a:xfrm>
        </p:spPr>
        <p:txBody>
          <a:bodyPr/>
          <a:lstStyle/>
          <a:p>
            <a:r>
              <a:rPr lang="en-US" dirty="0" smtClean="0">
                <a:solidFill>
                  <a:srgbClr val="008000"/>
                </a:solidFill>
              </a:rPr>
              <a:t>Solving an algebraic equation!!!!</a:t>
            </a:r>
            <a:endParaRPr lang="en-US" dirty="0">
              <a:solidFill>
                <a:srgbClr val="008000"/>
              </a:solidFill>
            </a:endParaRPr>
          </a:p>
        </p:txBody>
      </p:sp>
      <p:sp>
        <p:nvSpPr>
          <p:cNvPr id="3" name="Subtitle 2"/>
          <p:cNvSpPr>
            <a:spLocks noGrp="1"/>
          </p:cNvSpPr>
          <p:nvPr>
            <p:ph type="subTitle" idx="1"/>
          </p:nvPr>
        </p:nvSpPr>
        <p:spPr/>
        <p:txBody>
          <a:bodyPr>
            <a:normAutofit fontScale="92500" lnSpcReduction="20000"/>
          </a:bodyPr>
          <a:lstStyle/>
          <a:p>
            <a:r>
              <a:rPr lang="en-US" sz="2000" dirty="0" smtClean="0">
                <a:solidFill>
                  <a:srgbClr val="FF0000"/>
                </a:solidFill>
              </a:rPr>
              <a:t>	You solve an algebraic equation by doing different sets of legal moves. You do a legal move by adding or subtracting and in some cases multiplication and dividing what you do to one side to the other until you cant do anymore moves. </a:t>
            </a:r>
          </a:p>
          <a:p>
            <a:endParaRPr lang="en-US" sz="2000" dirty="0" smtClean="0">
              <a:solidFill>
                <a:srgbClr val="FF0000"/>
              </a:solidFill>
            </a:endParaRPr>
          </a:p>
          <a:p>
            <a:r>
              <a:rPr lang="en-US" sz="2000" dirty="0" smtClean="0">
                <a:solidFill>
                  <a:srgbClr val="FF0000"/>
                </a:solidFill>
              </a:rPr>
              <a:t>example: 3+4+-4=Y+4+-4+3</a:t>
            </a:r>
            <a:endParaRPr lang="en-US" sz="2000" dirty="0">
              <a:solidFill>
                <a:srgbClr val="FF0000"/>
              </a:solidFill>
            </a:endParaRPr>
          </a:p>
        </p:txBody>
      </p:sp>
      <p:sp>
        <p:nvSpPr>
          <p:cNvPr id="4" name="TextBox 3"/>
          <p:cNvSpPr txBox="1"/>
          <p:nvPr/>
        </p:nvSpPr>
        <p:spPr>
          <a:xfrm>
            <a:off x="4476276" y="705556"/>
            <a:ext cx="2861501" cy="369332"/>
          </a:xfrm>
          <a:prstGeom prst="rect">
            <a:avLst/>
          </a:prstGeom>
          <a:noFill/>
        </p:spPr>
        <p:txBody>
          <a:bodyPr wrap="square" rtlCol="0">
            <a:spAutoFit/>
          </a:bodyPr>
          <a:lstStyle/>
          <a:p>
            <a:r>
              <a:rPr lang="en-US" dirty="0" smtClean="0">
                <a:solidFill>
                  <a:schemeClr val="bg1">
                    <a:lumMod val="95000"/>
                    <a:lumOff val="5000"/>
                  </a:schemeClr>
                </a:solidFill>
              </a:rPr>
              <a:t>By </a:t>
            </a:r>
            <a:r>
              <a:rPr lang="en-US" dirty="0">
                <a:solidFill>
                  <a:schemeClr val="bg1">
                    <a:lumMod val="95000"/>
                    <a:lumOff val="5000"/>
                  </a:schemeClr>
                </a:solidFill>
              </a:rPr>
              <a:t>L</a:t>
            </a:r>
            <a:r>
              <a:rPr lang="en-US" dirty="0" smtClean="0">
                <a:solidFill>
                  <a:schemeClr val="bg1">
                    <a:lumMod val="95000"/>
                    <a:lumOff val="5000"/>
                  </a:schemeClr>
                </a:solidFill>
              </a:rPr>
              <a:t>ennon </a:t>
            </a:r>
            <a:r>
              <a:rPr lang="en-US" dirty="0" err="1" smtClean="0">
                <a:solidFill>
                  <a:schemeClr val="bg1">
                    <a:lumMod val="95000"/>
                    <a:lumOff val="5000"/>
                  </a:schemeClr>
                </a:solidFill>
              </a:rPr>
              <a:t>Dresnin</a:t>
            </a:r>
            <a:endParaRPr lang="en-US" dirty="0">
              <a:solidFill>
                <a:schemeClr val="bg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20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795434" y="474528"/>
            <a:ext cx="6865849" cy="369332"/>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Subtracting  Integers </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TextBox 8"/>
          <p:cNvSpPr txBox="1"/>
          <p:nvPr/>
        </p:nvSpPr>
        <p:spPr>
          <a:xfrm>
            <a:off x="1262659" y="1387967"/>
            <a:ext cx="5363677" cy="4801315"/>
          </a:xfrm>
          <a:prstGeom prst="rect">
            <a:avLst/>
          </a:prstGeom>
          <a:noFill/>
        </p:spPr>
        <p:txBody>
          <a:bodyPr wrap="square" rtlCol="0">
            <a:spAutoFit/>
          </a:bodyPr>
          <a:lstStyle/>
          <a:p>
            <a:r>
              <a:rPr lang="en-US" dirty="0" smtClean="0"/>
              <a:t>Subtracting </a:t>
            </a:r>
            <a:r>
              <a:rPr lang="en-US" b="1" dirty="0" smtClean="0"/>
              <a:t>integers</a:t>
            </a:r>
            <a:r>
              <a:rPr lang="en-US" dirty="0" smtClean="0"/>
              <a:t>:</a:t>
            </a:r>
          </a:p>
          <a:p>
            <a:r>
              <a:rPr lang="en-US" dirty="0" smtClean="0"/>
              <a:t>2 – (-8)   </a:t>
            </a:r>
          </a:p>
          <a:p>
            <a:r>
              <a:rPr lang="en-US" dirty="0" smtClean="0"/>
              <a:t>		   Rule</a:t>
            </a:r>
          </a:p>
          <a:p>
            <a:r>
              <a:rPr lang="en-US" dirty="0" smtClean="0"/>
              <a:t>	When we subtract we ADD THE OPPISITE! (never change the first number!)</a:t>
            </a:r>
          </a:p>
          <a:p>
            <a:r>
              <a:rPr lang="en-US" dirty="0" smtClean="0"/>
              <a:t>		</a:t>
            </a:r>
          </a:p>
          <a:p>
            <a:r>
              <a:rPr lang="en-US" dirty="0" smtClean="0"/>
              <a:t>2 + 8 is the same as</a:t>
            </a:r>
          </a:p>
          <a:p>
            <a:r>
              <a:rPr lang="en-US" dirty="0" smtClean="0"/>
              <a:t> 2 – (-8)…..</a:t>
            </a:r>
          </a:p>
          <a:p>
            <a:r>
              <a:rPr lang="en-US" dirty="0" smtClean="0"/>
              <a:t>So, the answer is the same, 10 </a:t>
            </a:r>
            <a:r>
              <a:rPr lang="en-US" dirty="0" smtClean="0">
                <a:sym typeface="Wingdings"/>
              </a:rPr>
              <a:t></a:t>
            </a:r>
          </a:p>
          <a:p>
            <a:endParaRPr lang="en-US" dirty="0" smtClean="0">
              <a:sym typeface="Wingdings"/>
            </a:endParaRPr>
          </a:p>
          <a:p>
            <a:r>
              <a:rPr lang="en-US" dirty="0" smtClean="0">
                <a:sym typeface="Wingdings"/>
              </a:rPr>
              <a:t>-8 + 2 = -6 </a:t>
            </a:r>
          </a:p>
          <a:p>
            <a:endParaRPr lang="en-US" dirty="0" smtClean="0">
              <a:sym typeface="Wingdings"/>
            </a:endParaRPr>
          </a:p>
          <a:p>
            <a:r>
              <a:rPr lang="en-US" dirty="0" smtClean="0">
                <a:sym typeface="Wingdings"/>
              </a:rPr>
              <a:t>The answer is positive because you always use the sign of the number with the highest </a:t>
            </a:r>
            <a:r>
              <a:rPr lang="en-US" b="1" dirty="0" smtClean="0">
                <a:sym typeface="Wingdings"/>
              </a:rPr>
              <a:t>absolute value</a:t>
            </a:r>
            <a:r>
              <a:rPr lang="en-US" dirty="0" smtClean="0">
                <a:sym typeface="Wingdings"/>
              </a:rPr>
              <a:t>. -8 is farther away from zero then 2 is. So -8 has the highest </a:t>
            </a:r>
            <a:r>
              <a:rPr lang="en-US" smtClean="0">
                <a:sym typeface="Wingdings"/>
              </a:rPr>
              <a:t>absolute value.  </a:t>
            </a:r>
            <a:endParaRPr lang="en-US" dirty="0" smtClean="0">
              <a:sym typeface="Wingdings"/>
            </a:endParaRPr>
          </a:p>
          <a:p>
            <a:endParaRPr lang="en-US" dirty="0"/>
          </a:p>
        </p:txBody>
      </p:sp>
      <p:sp>
        <p:nvSpPr>
          <p:cNvPr id="8" name="TextBox 7"/>
          <p:cNvSpPr txBox="1"/>
          <p:nvPr/>
        </p:nvSpPr>
        <p:spPr>
          <a:xfrm>
            <a:off x="6626337" y="276115"/>
            <a:ext cx="1378502" cy="369332"/>
          </a:xfrm>
          <a:prstGeom prst="rect">
            <a:avLst/>
          </a:prstGeom>
          <a:noFill/>
        </p:spPr>
        <p:txBody>
          <a:bodyPr wrap="none" rtlCol="0">
            <a:spAutoFit/>
          </a:bodyPr>
          <a:lstStyle/>
          <a:p>
            <a:r>
              <a:rPr lang="en-US" dirty="0" smtClean="0"/>
              <a:t>By: Claudia</a:t>
            </a:r>
            <a:endParaRPr lang="en-US" dirty="0"/>
          </a:p>
        </p:txBody>
      </p:sp>
      <p:sp>
        <p:nvSpPr>
          <p:cNvPr id="13" name="TextBox 12"/>
          <p:cNvSpPr txBox="1"/>
          <p:nvPr/>
        </p:nvSpPr>
        <p:spPr>
          <a:xfrm>
            <a:off x="6431996" y="2375892"/>
            <a:ext cx="2458573" cy="2308324"/>
          </a:xfrm>
          <a:prstGeom prst="rect">
            <a:avLst/>
          </a:prstGeom>
          <a:noFill/>
        </p:spPr>
        <p:txBody>
          <a:bodyPr wrap="square" rtlCol="0">
            <a:spAutoFit/>
          </a:bodyPr>
          <a:lstStyle/>
          <a:p>
            <a:r>
              <a:rPr lang="en-US" u="sng" dirty="0" smtClean="0"/>
              <a:t>Vocab</a:t>
            </a:r>
            <a:r>
              <a:rPr lang="en-US" dirty="0" smtClean="0"/>
              <a:t>:</a:t>
            </a:r>
          </a:p>
          <a:p>
            <a:r>
              <a:rPr lang="en-US" b="1" dirty="0" smtClean="0"/>
              <a:t>Integers – </a:t>
            </a:r>
            <a:r>
              <a:rPr lang="en-US" dirty="0" smtClean="0"/>
              <a:t>the set of whole numbers and their opposites. </a:t>
            </a:r>
          </a:p>
          <a:p>
            <a:r>
              <a:rPr lang="en-US" b="1" dirty="0" smtClean="0"/>
              <a:t>Absolute Value</a:t>
            </a:r>
            <a:r>
              <a:rPr lang="en-US" dirty="0" smtClean="0"/>
              <a:t> – the distance the number is from zero on the number line. </a:t>
            </a:r>
            <a:endParaRPr lang="en-US" b="1" dirty="0" smtClean="0"/>
          </a:p>
        </p:txBody>
      </p:sp>
      <p:sp>
        <p:nvSpPr>
          <p:cNvPr id="6" name="Slide Number Placeholder 5"/>
          <p:cNvSpPr>
            <a:spLocks noGrp="1"/>
          </p:cNvSpPr>
          <p:nvPr>
            <p:ph type="sldNum" sz="quarter" idx="12"/>
          </p:nvPr>
        </p:nvSpPr>
        <p:spPr/>
        <p:txBody>
          <a:bodyPr/>
          <a:lstStyle/>
          <a:p>
            <a:fld id="{D47BE034-D530-A14C-BBBD-24EBBA901447}"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8" presetClass="entr" presetSubtype="0" accel="5000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9"/>
                                        </p:tgtEl>
                                        <p:attrNameLst>
                                          <p:attrName>ppt_y</p:attrName>
                                        </p:attrNameLst>
                                      </p:cBhvr>
                                      <p:tavLst>
                                        <p:tav tm="0">
                                          <p:val>
                                            <p:strVal val="#ppt_y"/>
                                          </p:val>
                                        </p:tav>
                                        <p:tav tm="100000">
                                          <p:val>
                                            <p:strVal val="#ppt_y"/>
                                          </p:val>
                                        </p:tav>
                                      </p:tavLst>
                                    </p:anim>
                                    <p:animEffect transition="in" filter="fade">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1"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70" decel="100000"/>
                                        <p:tgtEl>
                                          <p:spTgt spid="13"/>
                                        </p:tgtEl>
                                      </p:cBhvr>
                                    </p:animEffect>
                                    <p:animScale>
                                      <p:cBhvr>
                                        <p:cTn id="23" dur="770" decel="100000"/>
                                        <p:tgtEl>
                                          <p:spTgt spid="13"/>
                                        </p:tgtEl>
                                      </p:cBhvr>
                                      <p:from x="10000" y="10000"/>
                                      <p:to x="200000" y="450000"/>
                                    </p:animScale>
                                    <p:animScale>
                                      <p:cBhvr>
                                        <p:cTn id="24" dur="1230" accel="100000" fill="hold">
                                          <p:stCondLst>
                                            <p:cond delay="770"/>
                                          </p:stCondLst>
                                        </p:cTn>
                                        <p:tgtEl>
                                          <p:spTgt spid="13"/>
                                        </p:tgtEl>
                                      </p:cBhvr>
                                      <p:from x="200000" y="450000"/>
                                      <p:to x="100000" y="100000"/>
                                    </p:animScale>
                                    <p:set>
                                      <p:cBhvr>
                                        <p:cTn id="25" dur="770" fill="hold"/>
                                        <p:tgtEl>
                                          <p:spTgt spid="13"/>
                                        </p:tgtEl>
                                        <p:attrNameLst>
                                          <p:attrName>ppt_x</p:attrName>
                                        </p:attrNameLst>
                                      </p:cBhvr>
                                      <p:to>
                                        <p:strVal val="(0.5)"/>
                                      </p:to>
                                    </p:set>
                                    <p:anim from="(0.5)" to="(#ppt_x)" calcmode="lin" valueType="num">
                                      <p:cBhvr>
                                        <p:cTn id="26" dur="1230" accel="100000" fill="hold">
                                          <p:stCondLst>
                                            <p:cond delay="770"/>
                                          </p:stCondLst>
                                        </p:cTn>
                                        <p:tgtEl>
                                          <p:spTgt spid="13"/>
                                        </p:tgtEl>
                                        <p:attrNameLst>
                                          <p:attrName>ppt_x</p:attrName>
                                        </p:attrNameLst>
                                      </p:cBhvr>
                                    </p:anim>
                                    <p:set>
                                      <p:cBhvr>
                                        <p:cTn id="27" dur="770" fill="hold"/>
                                        <p:tgtEl>
                                          <p:spTgt spid="13"/>
                                        </p:tgtEl>
                                        <p:attrNameLst>
                                          <p:attrName>ppt_y</p:attrName>
                                        </p:attrNameLst>
                                      </p:cBhvr>
                                      <p:to>
                                        <p:strVal val="(#ppt_y+0.4)"/>
                                      </p:to>
                                    </p:set>
                                    <p:anim from="(#ppt_y+0.4)" to="(#ppt_y)" calcmode="lin" valueType="num">
                                      <p:cBhvr>
                                        <p:cTn id="28" dur="1230" accel="100000" fill="hold">
                                          <p:stCondLst>
                                            <p:cond delay="770"/>
                                          </p:stCondLst>
                                        </p:cTn>
                                        <p:tgtEl>
                                          <p:spTgt spid="13"/>
                                        </p:tgtEl>
                                        <p:attrNameLst>
                                          <p:attrName>ppt_y</p:attrName>
                                        </p:attrNameLst>
                                      </p:cBhvr>
                                    </p:anim>
                                  </p:childTnLst>
                                </p:cTn>
                              </p:par>
                            </p:childTnLst>
                          </p:cTn>
                        </p:par>
                      </p:childTnLst>
                    </p:cTn>
                  </p:par>
                  <p:par>
                    <p:cTn id="29" fill="hold">
                      <p:stCondLst>
                        <p:cond delay="indefinite"/>
                      </p:stCondLst>
                      <p:childTnLst>
                        <p:par>
                          <p:cTn id="30" fill="hold">
                            <p:stCondLst>
                              <p:cond delay="0"/>
                            </p:stCondLst>
                            <p:childTnLst>
                              <p:par>
                                <p:cTn id="31" presetID="19" presetClass="entr" presetSubtype="1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0" fill="hold"/>
                                        <p:tgtEl>
                                          <p:spTgt spid="8"/>
                                        </p:tgtEl>
                                        <p:attrNameLst>
                                          <p:attrName>ppt_w</p:attrName>
                                        </p:attrNameLst>
                                      </p:cBhvr>
                                      <p:tavLst>
                                        <p:tav tm="0" fmla="#ppt_w*sin(2.5*pi*$)">
                                          <p:val>
                                            <p:fltVal val="0"/>
                                          </p:val>
                                        </p:tav>
                                        <p:tav tm="100000">
                                          <p:val>
                                            <p:fltVal val="1"/>
                                          </p:val>
                                        </p:tav>
                                      </p:tavLst>
                                    </p:anim>
                                    <p:anim calcmode="lin" valueType="num">
                                      <p:cBhvr>
                                        <p:cTn id="34" dur="5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8" grpId="0"/>
      <p:bldP spid="13"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18995" y="852289"/>
            <a:ext cx="7017780" cy="461665"/>
          </a:xfrm>
          <a:prstGeom prst="rect">
            <a:avLst/>
          </a:prstGeom>
          <a:noFill/>
          <a:scene3d>
            <a:camera prst="orthographicFront"/>
            <a:lightRig rig="threePt" dir="t"/>
          </a:scene3d>
          <a:sp3d>
            <a:bevelT w="107950" h="107950" prst="relaxedInset"/>
            <a:bevelB w="184150" h="88900" prst="softRound"/>
          </a:sp3d>
        </p:spPr>
        <p:txBody>
          <a:bodyPr wrap="square" rtlCol="0">
            <a:spAutoFit/>
          </a:bodyPr>
          <a:lstStyle/>
          <a:p>
            <a:r>
              <a:rPr lang="en-US" dirty="0" smtClean="0"/>
              <a:t>			</a:t>
            </a:r>
            <a:r>
              <a:rPr lang="en-US" sz="2400" dirty="0" smtClean="0">
                <a:latin typeface="Copperplate Gothic Bold"/>
                <a:cs typeface="Copperplate Gothic Bold"/>
              </a:rPr>
              <a:t>How to Multiply Integers</a:t>
            </a:r>
            <a:endParaRPr lang="en-US" sz="2400" dirty="0">
              <a:latin typeface="Copperplate Gothic Bold"/>
              <a:cs typeface="Copperplate Gothic Bold"/>
            </a:endParaRPr>
          </a:p>
        </p:txBody>
      </p:sp>
      <p:sp>
        <p:nvSpPr>
          <p:cNvPr id="5" name="TextBox 4"/>
          <p:cNvSpPr txBox="1"/>
          <p:nvPr/>
        </p:nvSpPr>
        <p:spPr>
          <a:xfrm>
            <a:off x="918995" y="2072231"/>
            <a:ext cx="7017780" cy="646331"/>
          </a:xfrm>
          <a:prstGeom prst="rect">
            <a:avLst/>
          </a:prstGeom>
          <a:noFill/>
        </p:spPr>
        <p:txBody>
          <a:bodyPr wrap="square" rtlCol="0">
            <a:spAutoFit/>
          </a:bodyPr>
          <a:lstStyle/>
          <a:p>
            <a:r>
              <a:rPr lang="en-US" dirty="0" smtClean="0">
                <a:latin typeface="Copperplate"/>
                <a:cs typeface="Copperplate"/>
              </a:rPr>
              <a:t>When multiplying integers with the same sign the product is always positive.</a:t>
            </a:r>
            <a:endParaRPr lang="en-US" dirty="0">
              <a:latin typeface="Copperplate"/>
              <a:cs typeface="Copperplate"/>
            </a:endParaRPr>
          </a:p>
        </p:txBody>
      </p:sp>
      <p:sp>
        <p:nvSpPr>
          <p:cNvPr id="6" name="TextBox 5"/>
          <p:cNvSpPr txBox="1"/>
          <p:nvPr/>
        </p:nvSpPr>
        <p:spPr>
          <a:xfrm>
            <a:off x="918995" y="3325597"/>
            <a:ext cx="7017780" cy="646331"/>
          </a:xfrm>
          <a:prstGeom prst="rect">
            <a:avLst/>
          </a:prstGeom>
          <a:noFill/>
        </p:spPr>
        <p:txBody>
          <a:bodyPr wrap="square" rtlCol="0">
            <a:spAutoFit/>
          </a:bodyPr>
          <a:lstStyle/>
          <a:p>
            <a:r>
              <a:rPr lang="en-US" dirty="0" smtClean="0"/>
              <a:t>When multiplying integers with different signs the answer will always be negative.</a:t>
            </a:r>
            <a:endParaRPr lang="en-US" dirty="0"/>
          </a:p>
        </p:txBody>
      </p:sp>
      <p:sp>
        <p:nvSpPr>
          <p:cNvPr id="7" name="TextBox 6"/>
          <p:cNvSpPr txBox="1"/>
          <p:nvPr/>
        </p:nvSpPr>
        <p:spPr>
          <a:xfrm>
            <a:off x="918995" y="4611116"/>
            <a:ext cx="7017780" cy="369332"/>
          </a:xfrm>
          <a:prstGeom prst="rect">
            <a:avLst/>
          </a:prstGeom>
          <a:noFill/>
        </p:spPr>
        <p:txBody>
          <a:bodyPr wrap="square" rtlCol="0">
            <a:spAutoFit/>
          </a:bodyPr>
          <a:lstStyle/>
          <a:p>
            <a:r>
              <a:rPr lang="en-US" dirty="0" smtClean="0"/>
              <a:t>If any of the integers is zero the result is </a:t>
            </a:r>
            <a:r>
              <a:rPr lang="en-US" smtClean="0"/>
              <a:t>always zero.</a:t>
            </a:r>
            <a:endParaRPr lang="en-US" dirty="0"/>
          </a:p>
        </p:txBody>
      </p:sp>
      <p:sp>
        <p:nvSpPr>
          <p:cNvPr id="8" name="Slide Number Placeholder 7"/>
          <p:cNvSpPr>
            <a:spLocks noGrp="1"/>
          </p:cNvSpPr>
          <p:nvPr>
            <p:ph type="sldNum" sz="quarter" idx="12"/>
          </p:nvPr>
        </p:nvSpPr>
        <p:spPr/>
        <p:txBody>
          <a:bodyPr/>
          <a:lstStyle/>
          <a:p>
            <a:fld id="{A44E34F8-1A15-C045-AE0E-3AEFD9D5A3CA}" type="slidenum">
              <a:rPr lang="en-US" smtClean="0"/>
              <a:pPr/>
              <a:t>3</a:t>
            </a:fld>
            <a:endParaRPr 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6" presetClass="emph" presetSubtype="0" fill="hold" grpId="1" nodeType="clickEffect">
                                  <p:stCondLst>
                                    <p:cond delay="0"/>
                                  </p:stCondLst>
                                  <p:iterate type="lt">
                                    <p:tmPct val="10000"/>
                                  </p:iterate>
                                  <p:childTnLst>
                                    <p:animScale>
                                      <p:cBhvr>
                                        <p:cTn id="15" dur="250" autoRev="1" fill="hold">
                                          <p:stCondLst>
                                            <p:cond delay="0"/>
                                          </p:stCondLst>
                                        </p:cTn>
                                        <p:tgtEl>
                                          <p:spTgt spid="4"/>
                                        </p:tgtEl>
                                      </p:cBhvr>
                                      <p:to x="80000" y="100000"/>
                                    </p:animScale>
                                    <p:anim by="(#ppt_w*0.10)" calcmode="lin" valueType="num">
                                      <p:cBhvr>
                                        <p:cTn id="16" dur="250" autoRev="1" fill="hold">
                                          <p:stCondLst>
                                            <p:cond delay="0"/>
                                          </p:stCondLst>
                                        </p:cTn>
                                        <p:tgtEl>
                                          <p:spTgt spid="4"/>
                                        </p:tgtEl>
                                        <p:attrNameLst>
                                          <p:attrName>ppt_x</p:attrName>
                                        </p:attrNameLst>
                                      </p:cBhvr>
                                    </p:anim>
                                    <p:anim by="(-#ppt_w*0.10)" calcmode="lin" valueType="num">
                                      <p:cBhvr>
                                        <p:cTn id="17" dur="250" autoRev="1" fill="hold">
                                          <p:stCondLst>
                                            <p:cond delay="0"/>
                                          </p:stCondLst>
                                        </p:cTn>
                                        <p:tgtEl>
                                          <p:spTgt spid="4"/>
                                        </p:tgtEl>
                                        <p:attrNameLst>
                                          <p:attrName>ppt_y</p:attrName>
                                        </p:attrNameLst>
                                      </p:cBhvr>
                                    </p:anim>
                                    <p:animRot by="-480000">
                                      <p:cBhvr>
                                        <p:cTn id="18" dur="250" autoRev="1" fill="hold">
                                          <p:stCondLst>
                                            <p:cond delay="0"/>
                                          </p:stCondLst>
                                        </p:cTn>
                                        <p:tgtEl>
                                          <p:spTgt spid="4"/>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
                                        </p:tgtEl>
                                        <p:attrNameLst>
                                          <p:attrName>ppt_y</p:attrName>
                                        </p:attrNameLst>
                                      </p:cBhvr>
                                      <p:tavLst>
                                        <p:tav tm="0">
                                          <p:val>
                                            <p:strVal val="#ppt_y"/>
                                          </p:val>
                                        </p:tav>
                                        <p:tav tm="100000">
                                          <p:val>
                                            <p:strVal val="#ppt_y"/>
                                          </p:val>
                                        </p:tav>
                                      </p:tavLst>
                                    </p:anim>
                                    <p:anim calcmode="lin" valueType="num">
                                      <p:cBhvr>
                                        <p:cTn id="2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mph" presetSubtype="0" accel="50000" decel="50000" fill="hold" grpId="1" nodeType="clickEffect">
                                  <p:stCondLst>
                                    <p:cond delay="0"/>
                                  </p:stCondLst>
                                  <p:iterate type="lt">
                                    <p:tmPct val="0"/>
                                  </p:iterate>
                                  <p:childTnLst>
                                    <p:animRot by="21600000">
                                      <p:cBhvr>
                                        <p:cTn id="31" dur="2000" fill="hold"/>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56" presetClass="entr" presetSubtype="0" fill="hold" grpId="0" nodeType="clickEffect">
                                  <p:stCondLst>
                                    <p:cond delay="0"/>
                                  </p:stCondLst>
                                  <p:iterate type="lt">
                                    <p:tmPct val="10000"/>
                                  </p:iterate>
                                  <p:childTnLst>
                                    <p:set>
                                      <p:cBhvr>
                                        <p:cTn id="35" dur="1" fill="hold">
                                          <p:stCondLst>
                                            <p:cond delay="0"/>
                                          </p:stCondLst>
                                        </p:cTn>
                                        <p:tgtEl>
                                          <p:spTgt spid="6"/>
                                        </p:tgtEl>
                                        <p:attrNameLst>
                                          <p:attrName>style.visibility</p:attrName>
                                        </p:attrNameLst>
                                      </p:cBhvr>
                                      <p:to>
                                        <p:strVal val="visible"/>
                                      </p:to>
                                    </p:set>
                                    <p:anim by="(-#ppt_w*2)" calcmode="lin" valueType="num">
                                      <p:cBhvr rctx="PPT">
                                        <p:cTn id="36" dur="500" autoRev="1" fill="hold">
                                          <p:stCondLst>
                                            <p:cond delay="0"/>
                                          </p:stCondLst>
                                        </p:cTn>
                                        <p:tgtEl>
                                          <p:spTgt spid="6"/>
                                        </p:tgtEl>
                                        <p:attrNameLst>
                                          <p:attrName>ppt_w</p:attrName>
                                        </p:attrNameLst>
                                      </p:cBhvr>
                                    </p:anim>
                                    <p:anim by="(#ppt_w*0.50)" calcmode="lin" valueType="num">
                                      <p:cBhvr>
                                        <p:cTn id="37" dur="500" decel="50000" autoRev="1" fill="hold">
                                          <p:stCondLst>
                                            <p:cond delay="0"/>
                                          </p:stCondLst>
                                        </p:cTn>
                                        <p:tgtEl>
                                          <p:spTgt spid="6"/>
                                        </p:tgtEl>
                                        <p:attrNameLst>
                                          <p:attrName>ppt_x</p:attrName>
                                        </p:attrNameLst>
                                      </p:cBhvr>
                                    </p:anim>
                                    <p:anim from="(-#ppt_h/2)" to="(#ppt_y)" calcmode="lin" valueType="num">
                                      <p:cBhvr>
                                        <p:cTn id="38" dur="1000" fill="hold">
                                          <p:stCondLst>
                                            <p:cond delay="0"/>
                                          </p:stCondLst>
                                        </p:cTn>
                                        <p:tgtEl>
                                          <p:spTgt spid="6"/>
                                        </p:tgtEl>
                                        <p:attrNameLst>
                                          <p:attrName>ppt_y</p:attrName>
                                        </p:attrNameLst>
                                      </p:cBhvr>
                                    </p:anim>
                                    <p:animRot by="21600000">
                                      <p:cBhvr>
                                        <p:cTn id="39" dur="1000" fill="hold">
                                          <p:stCondLst>
                                            <p:cond delay="0"/>
                                          </p:stCondLst>
                                        </p:cTn>
                                        <p:tgtEl>
                                          <p:spTgt spid="6"/>
                                        </p:tgtEl>
                                        <p:attrNameLst>
                                          <p:attrName>r</p:attrName>
                                        </p:attrNameLst>
                                      </p:cBhvr>
                                    </p:animRot>
                                  </p:childTnLst>
                                </p:cTn>
                              </p:par>
                            </p:childTnLst>
                          </p:cTn>
                        </p:par>
                      </p:childTnLst>
                    </p:cTn>
                  </p:par>
                  <p:par>
                    <p:cTn id="40" fill="hold">
                      <p:stCondLst>
                        <p:cond delay="indefinite"/>
                      </p:stCondLst>
                      <p:childTnLst>
                        <p:par>
                          <p:cTn id="41" fill="hold">
                            <p:stCondLst>
                              <p:cond delay="0"/>
                            </p:stCondLst>
                            <p:childTnLst>
                              <p:par>
                                <p:cTn id="42" presetID="26" presetClass="emph" presetSubtype="0" fill="hold" grpId="1" nodeType="clickEffect">
                                  <p:stCondLst>
                                    <p:cond delay="0"/>
                                  </p:stCondLst>
                                  <p:iterate type="lt">
                                    <p:tmPct val="0"/>
                                  </p:iterate>
                                  <p:childTnLst>
                                    <p:animEffect transition="out" filter="fade">
                                      <p:cBhvr>
                                        <p:cTn id="43" dur="500" tmFilter="0, 0; .2, .5; .8, .5; 1, 0"/>
                                        <p:tgtEl>
                                          <p:spTgt spid="6"/>
                                        </p:tgtEl>
                                      </p:cBhvr>
                                    </p:animEffect>
                                    <p:animScale>
                                      <p:cBhvr>
                                        <p:cTn id="44" dur="250" autoRev="1" fill="hold"/>
                                        <p:tgtEl>
                                          <p:spTgt spid="6"/>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35" presetClass="entr" presetSubtype="0" fill="hold" grpId="0" nodeType="clickEffect">
                                  <p:stCondLst>
                                    <p:cond delay="0"/>
                                  </p:stCondLst>
                                  <p:iterate type="lt">
                                    <p:tmPct val="0"/>
                                  </p:iterate>
                                  <p:childTnLst>
                                    <p:set>
                                      <p:cBhvr>
                                        <p:cTn id="48" dur="1" fill="hold">
                                          <p:stCondLst>
                                            <p:cond delay="0"/>
                                          </p:stCondLst>
                                        </p:cTn>
                                        <p:tgtEl>
                                          <p:spTgt spid="7"/>
                                        </p:tgtEl>
                                        <p:attrNameLst>
                                          <p:attrName>style.visibility</p:attrName>
                                        </p:attrNameLst>
                                      </p:cBhvr>
                                      <p:to>
                                        <p:strVal val="visible"/>
                                      </p:to>
                                    </p:set>
                                    <p:animEffect transition="in" filter="fade">
                                      <p:cBhvr>
                                        <p:cTn id="49" dur="2000"/>
                                        <p:tgtEl>
                                          <p:spTgt spid="7"/>
                                        </p:tgtEl>
                                      </p:cBhvr>
                                    </p:animEffect>
                                    <p:anim calcmode="lin" valueType="num">
                                      <p:cBhvr>
                                        <p:cTn id="50" dur="2000" fill="hold"/>
                                        <p:tgtEl>
                                          <p:spTgt spid="7"/>
                                        </p:tgtEl>
                                        <p:attrNameLst>
                                          <p:attrName>style.rotation</p:attrName>
                                        </p:attrNameLst>
                                      </p:cBhvr>
                                      <p:tavLst>
                                        <p:tav tm="0">
                                          <p:val>
                                            <p:fltVal val="720"/>
                                          </p:val>
                                        </p:tav>
                                        <p:tav tm="100000">
                                          <p:val>
                                            <p:fltVal val="0"/>
                                          </p:val>
                                        </p:tav>
                                      </p:tavLst>
                                    </p:anim>
                                    <p:anim calcmode="lin" valueType="num">
                                      <p:cBhvr>
                                        <p:cTn id="51" dur="2000" fill="hold"/>
                                        <p:tgtEl>
                                          <p:spTgt spid="7"/>
                                        </p:tgtEl>
                                        <p:attrNameLst>
                                          <p:attrName>ppt_h</p:attrName>
                                        </p:attrNameLst>
                                      </p:cBhvr>
                                      <p:tavLst>
                                        <p:tav tm="0">
                                          <p:val>
                                            <p:fltVal val="0"/>
                                          </p:val>
                                        </p:tav>
                                        <p:tav tm="100000">
                                          <p:val>
                                            <p:strVal val="#ppt_h"/>
                                          </p:val>
                                        </p:tav>
                                      </p:tavLst>
                                    </p:anim>
                                    <p:anim calcmode="lin" valueType="num">
                                      <p:cBhvr>
                                        <p:cTn id="52"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53" fill="hold">
                      <p:stCondLst>
                        <p:cond delay="indefinite"/>
                      </p:stCondLst>
                      <p:childTnLst>
                        <p:par>
                          <p:cTn id="54" fill="hold">
                            <p:stCondLst>
                              <p:cond delay="0"/>
                            </p:stCondLst>
                            <p:childTnLst>
                              <p:par>
                                <p:cTn id="55" presetID="15" presetClass="emph" presetSubtype="0" grpId="1" nodeType="clickEffect">
                                  <p:stCondLst>
                                    <p:cond delay="0"/>
                                  </p:stCondLst>
                                  <p:iterate type="lt">
                                    <p:tmAbs val="25"/>
                                  </p:iterate>
                                  <p:childTnLst>
                                    <p:set>
                                      <p:cBhvr override="childStyle">
                                        <p:cTn id="56" dur="indefinite"/>
                                        <p:tgtEl>
                                          <p:spTgt spid="7"/>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6" grpId="0"/>
      <p:bldP spid="6" grpId="1"/>
      <p:bldP spid="7" grpId="0"/>
      <p:bldP spid="7" grpId="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itle 9"/>
          <p:cNvSpPr>
            <a:spLocks noGrp="1"/>
          </p:cNvSpPr>
          <p:nvPr>
            <p:ph type="title"/>
          </p:nvPr>
        </p:nvSpPr>
        <p:spPr>
          <a:xfrm>
            <a:off x="580620" y="466912"/>
            <a:ext cx="7918450" cy="788894"/>
          </a:xfrm>
        </p:spPr>
        <p:txBody>
          <a:bodyPr>
            <a:normAutofit fontScale="90000"/>
          </a:bodyPr>
          <a:lstStyle/>
          <a:p>
            <a:r>
              <a:rPr lang="en-US" dirty="0" smtClean="0"/>
              <a:t>Adding Integers</a:t>
            </a:r>
            <a:endParaRPr lang="en-US" dirty="0"/>
          </a:p>
        </p:txBody>
      </p:sp>
      <p:sp>
        <p:nvSpPr>
          <p:cNvPr id="11" name="Content Placeholder 10"/>
          <p:cNvSpPr>
            <a:spLocks noGrp="1"/>
          </p:cNvSpPr>
          <p:nvPr>
            <p:ph idx="1"/>
          </p:nvPr>
        </p:nvSpPr>
        <p:spPr/>
        <p:txBody>
          <a:bodyPr>
            <a:normAutofit lnSpcReduction="10000"/>
          </a:bodyPr>
          <a:lstStyle/>
          <a:p>
            <a:pPr marL="457200" indent="-457200">
              <a:buNone/>
            </a:pPr>
            <a:r>
              <a:rPr lang="en-US" dirty="0" smtClean="0"/>
              <a:t>Ex: 5+3=8  Add the numbers as if they were positive,            then add the sign of the numbers.</a:t>
            </a:r>
          </a:p>
          <a:p>
            <a:pPr marL="457200" indent="-457200">
              <a:buFont typeface="Wingdings 2" pitchFamily="18" charset="2"/>
              <a:buAutoNum type="arabicPeriod"/>
            </a:pPr>
            <a:r>
              <a:rPr lang="en-US" dirty="0" smtClean="0"/>
              <a:t>Adding Integers having the same sign=                  Ex: -5+(-3)= -8</a:t>
            </a:r>
          </a:p>
          <a:p>
            <a:pPr marL="457200" indent="-457200">
              <a:buNone/>
            </a:pPr>
            <a:r>
              <a:rPr lang="en-US" dirty="0" smtClean="0"/>
              <a:t>2. Adding two integers having signs:</a:t>
            </a:r>
          </a:p>
          <a:p>
            <a:pPr marL="457200" indent="-457200">
              <a:buNone/>
            </a:pPr>
            <a:r>
              <a:rPr lang="en-US" dirty="0" smtClean="0"/>
              <a:t>Ex: -5+3   Take the difference of the numbers as if they were positive, then add the sign of the number having absolute value.</a:t>
            </a:r>
          </a:p>
          <a:p>
            <a:pPr marL="457200" indent="-457200">
              <a:buNone/>
            </a:pPr>
            <a:r>
              <a:rPr lang="en-US" dirty="0" smtClean="0"/>
              <a:t>Ex: -5+3=-2</a:t>
            </a:r>
          </a:p>
        </p:txBody>
      </p:sp>
      <p:pic>
        <p:nvPicPr>
          <p:cNvPr id="5" name="Picture 4"/>
          <p:cNvPicPr>
            <a:picLocks noChangeAspect="1"/>
          </p:cNvPicPr>
          <p:nvPr/>
        </p:nvPicPr>
        <p:blipFill>
          <a:blip r:embed="rId2"/>
          <a:stretch>
            <a:fillRect/>
          </a:stretch>
        </p:blipFill>
        <p:spPr>
          <a:xfrm>
            <a:off x="7341539" y="4512113"/>
            <a:ext cx="1250012" cy="1875019"/>
          </a:xfrm>
          <a:prstGeom prst="rect">
            <a:avLst/>
          </a:prstGeom>
        </p:spPr>
      </p:pic>
      <p:sp>
        <p:nvSpPr>
          <p:cNvPr id="6" name="Title 1"/>
          <p:cNvSpPr txBox="1">
            <a:spLocks/>
          </p:cNvSpPr>
          <p:nvPr/>
        </p:nvSpPr>
        <p:spPr>
          <a:xfrm>
            <a:off x="549275" y="107576"/>
            <a:ext cx="8042276" cy="1336956"/>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smtClean="0">
                <a:ln>
                  <a:noFill/>
                </a:ln>
                <a:solidFill>
                  <a:schemeClr val="accent1"/>
                </a:solidFill>
                <a:effectLst/>
                <a:uLnTx/>
                <a:uFillTx/>
                <a:latin typeface="+mj-lt"/>
                <a:ea typeface="+mj-ea"/>
                <a:cs typeface="+mj-cs"/>
              </a:rPr>
              <a:t>Subtracting Integers</a:t>
            </a:r>
            <a:endParaRPr kumimoji="0" lang="en-US" sz="4600" b="0" i="0" u="none" strike="noStrike" kern="1200" cap="none" spc="0" normalizeH="0" baseline="0" noProof="0" dirty="0">
              <a:ln>
                <a:noFill/>
              </a:ln>
              <a:solidFill>
                <a:schemeClr val="accent1"/>
              </a:solidFill>
              <a:effectLst/>
              <a:uLnTx/>
              <a:uFillTx/>
              <a:latin typeface="+mj-lt"/>
              <a:ea typeface="+mj-ea"/>
              <a:cs typeface="+mj-cs"/>
            </a:endParaRPr>
          </a:p>
        </p:txBody>
      </p:sp>
      <p:sp>
        <p:nvSpPr>
          <p:cNvPr id="7" name="Content Placeholder 2"/>
          <p:cNvSpPr txBox="1">
            <a:spLocks/>
          </p:cNvSpPr>
          <p:nvPr/>
        </p:nvSpPr>
        <p:spPr>
          <a:xfrm>
            <a:off x="701675" y="1752601"/>
            <a:ext cx="8042276" cy="4343400"/>
          </a:xfrm>
          <a:prstGeom prst="rect">
            <a:avLst/>
          </a:prstGeom>
        </p:spPr>
        <p:txBody>
          <a:bodyPr vert="horz" lIns="91440" tIns="45720" rIns="91440" bIns="45720" rtlCol="0">
            <a:normAutofit/>
          </a:bodyPr>
          <a:lstStyle/>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r>
              <a:rPr kumimoji="0" lang="en-US" sz="2400"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Ex: -5-(-3)</a:t>
            </a:r>
          </a:p>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None/>
              <a:tabLst/>
              <a:defRPr/>
            </a:pPr>
            <a:r>
              <a:rPr kumimoji="0" lang="en-US" sz="2400"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          =-5+3   When we subtract, we ADD THE OPPOSITE</a:t>
            </a:r>
          </a:p>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None/>
              <a:tabLst/>
              <a:defRPr/>
            </a:pPr>
            <a:r>
              <a:rPr kumimoji="0" lang="en-US" sz="2400"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Rule: 2-1 then turns into 2+(-1) It helps us to get the right answer, too, and less confusing.</a:t>
            </a:r>
            <a:endParaRPr kumimoji="0" lang="en-US" sz="24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p:txBody>
      </p:sp>
      <p:sp>
        <p:nvSpPr>
          <p:cNvPr id="8" name="Slide Number Placeholder 7"/>
          <p:cNvSpPr>
            <a:spLocks noGrp="1"/>
          </p:cNvSpPr>
          <p:nvPr>
            <p:ph type="sldNum" sz="quarter" idx="12"/>
          </p:nvPr>
        </p:nvSpPr>
        <p:spPr/>
        <p:txBody>
          <a:bodyPr/>
          <a:lstStyle/>
          <a:p>
            <a:fld id="{CC8D2A56-CCD1-EC4F-A625-FCDABC842897}" type="slidenum">
              <a:rPr lang="en-US" smtClean="0"/>
              <a:pPr/>
              <a:t>4</a:t>
            </a:fld>
            <a:endParaRPr 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checkerboard(across)">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checkerboard(across)">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checkerboard(across)">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checkerboard(across)">
                                      <p:cBhvr>
                                        <p:cTn id="22" dur="5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checkerboard(across)">
                                      <p:cBhvr>
                                        <p:cTn id="27" dur="500"/>
                                        <p:tgtEl>
                                          <p:spTgt spid="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xit" presetSubtype="4" accel="50000" decel="50000" fill="hold" grpId="1" nodeType="clickEffect">
                                  <p:stCondLst>
                                    <p:cond delay="0"/>
                                  </p:stCondLst>
                                  <p:childTnLst>
                                    <p:anim calcmode="lin" valueType="num">
                                      <p:cBhvr additive="base">
                                        <p:cTn id="31" dur="500"/>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2" dur="500"/>
                                        <p:tgtEl>
                                          <p:spTgt spid="11">
                                            <p:txEl>
                                              <p:pRg st="0" end="0"/>
                                            </p:txEl>
                                          </p:spTgt>
                                        </p:tgtEl>
                                        <p:attrNameLst>
                                          <p:attrName>ppt_y</p:attrName>
                                        </p:attrNameLst>
                                      </p:cBhvr>
                                      <p:tavLst>
                                        <p:tav tm="0">
                                          <p:val>
                                            <p:strVal val="ppt_y"/>
                                          </p:val>
                                        </p:tav>
                                        <p:tav tm="100000">
                                          <p:val>
                                            <p:strVal val="1+ppt_h/2"/>
                                          </p:val>
                                        </p:tav>
                                      </p:tavLst>
                                    </p:anim>
                                    <p:set>
                                      <p:cBhvr>
                                        <p:cTn id="33" dur="1" fill="hold">
                                          <p:stCondLst>
                                            <p:cond delay="499"/>
                                          </p:stCondLst>
                                        </p:cTn>
                                        <p:tgtEl>
                                          <p:spTgt spid="11">
                                            <p:txEl>
                                              <p:pRg st="0" end="0"/>
                                            </p:txEl>
                                          </p:spTgt>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 presetClass="exit" presetSubtype="4" accel="50000" decel="50000" fill="hold" grpId="1" nodeType="clickEffect">
                                  <p:stCondLst>
                                    <p:cond delay="0"/>
                                  </p:stCondLst>
                                  <p:childTnLst>
                                    <p:anim calcmode="lin" valueType="num">
                                      <p:cBhvr additive="base">
                                        <p:cTn id="37" dur="500"/>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38" dur="500"/>
                                        <p:tgtEl>
                                          <p:spTgt spid="11">
                                            <p:txEl>
                                              <p:pRg st="1" end="1"/>
                                            </p:txEl>
                                          </p:spTgt>
                                        </p:tgtEl>
                                        <p:attrNameLst>
                                          <p:attrName>ppt_y</p:attrName>
                                        </p:attrNameLst>
                                      </p:cBhvr>
                                      <p:tavLst>
                                        <p:tav tm="0">
                                          <p:val>
                                            <p:strVal val="ppt_y"/>
                                          </p:val>
                                        </p:tav>
                                        <p:tav tm="100000">
                                          <p:val>
                                            <p:strVal val="1+ppt_h/2"/>
                                          </p:val>
                                        </p:tav>
                                      </p:tavLst>
                                    </p:anim>
                                    <p:set>
                                      <p:cBhvr>
                                        <p:cTn id="39" dur="1" fill="hold">
                                          <p:stCondLst>
                                            <p:cond delay="499"/>
                                          </p:stCondLst>
                                        </p:cTn>
                                        <p:tgtEl>
                                          <p:spTgt spid="11">
                                            <p:txEl>
                                              <p:pRg st="1" end="1"/>
                                            </p:txEl>
                                          </p:spTgt>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 presetClass="exit" presetSubtype="4" accel="50000" decel="50000" fill="hold" grpId="1" nodeType="clickEffect">
                                  <p:stCondLst>
                                    <p:cond delay="0"/>
                                  </p:stCondLst>
                                  <p:childTnLst>
                                    <p:anim calcmode="lin" valueType="num">
                                      <p:cBhvr additive="base">
                                        <p:cTn id="43" dur="500"/>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44" dur="500"/>
                                        <p:tgtEl>
                                          <p:spTgt spid="11">
                                            <p:txEl>
                                              <p:pRg st="2" end="2"/>
                                            </p:txEl>
                                          </p:spTgt>
                                        </p:tgtEl>
                                        <p:attrNameLst>
                                          <p:attrName>ppt_y</p:attrName>
                                        </p:attrNameLst>
                                      </p:cBhvr>
                                      <p:tavLst>
                                        <p:tav tm="0">
                                          <p:val>
                                            <p:strVal val="ppt_y"/>
                                          </p:val>
                                        </p:tav>
                                        <p:tav tm="100000">
                                          <p:val>
                                            <p:strVal val="1+ppt_h/2"/>
                                          </p:val>
                                        </p:tav>
                                      </p:tavLst>
                                    </p:anim>
                                    <p:set>
                                      <p:cBhvr>
                                        <p:cTn id="45" dur="1" fill="hold">
                                          <p:stCondLst>
                                            <p:cond delay="499"/>
                                          </p:stCondLst>
                                        </p:cTn>
                                        <p:tgtEl>
                                          <p:spTgt spid="11">
                                            <p:txEl>
                                              <p:pRg st="2" end="2"/>
                                            </p:txEl>
                                          </p:spTgt>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 presetClass="exit" presetSubtype="4" accel="50000" decel="50000" fill="hold" grpId="1" nodeType="clickEffect">
                                  <p:stCondLst>
                                    <p:cond delay="0"/>
                                  </p:stCondLst>
                                  <p:childTnLst>
                                    <p:anim calcmode="lin" valueType="num">
                                      <p:cBhvr additive="base">
                                        <p:cTn id="49" dur="500"/>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50" dur="500"/>
                                        <p:tgtEl>
                                          <p:spTgt spid="11">
                                            <p:txEl>
                                              <p:pRg st="3" end="3"/>
                                            </p:txEl>
                                          </p:spTgt>
                                        </p:tgtEl>
                                        <p:attrNameLst>
                                          <p:attrName>ppt_y</p:attrName>
                                        </p:attrNameLst>
                                      </p:cBhvr>
                                      <p:tavLst>
                                        <p:tav tm="0">
                                          <p:val>
                                            <p:strVal val="ppt_y"/>
                                          </p:val>
                                        </p:tav>
                                        <p:tav tm="100000">
                                          <p:val>
                                            <p:strVal val="1+ppt_h/2"/>
                                          </p:val>
                                        </p:tav>
                                      </p:tavLst>
                                    </p:anim>
                                    <p:set>
                                      <p:cBhvr>
                                        <p:cTn id="51" dur="1" fill="hold">
                                          <p:stCondLst>
                                            <p:cond delay="499"/>
                                          </p:stCondLst>
                                        </p:cTn>
                                        <p:tgtEl>
                                          <p:spTgt spid="11">
                                            <p:txEl>
                                              <p:pRg st="3" end="3"/>
                                            </p:txEl>
                                          </p:spTgt>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 presetClass="exit" presetSubtype="4" accel="50000" decel="50000" fill="hold" grpId="1" nodeType="clickEffect">
                                  <p:stCondLst>
                                    <p:cond delay="0"/>
                                  </p:stCondLst>
                                  <p:childTnLst>
                                    <p:anim calcmode="lin" valueType="num">
                                      <p:cBhvr additive="base">
                                        <p:cTn id="55" dur="500"/>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56" dur="500"/>
                                        <p:tgtEl>
                                          <p:spTgt spid="11">
                                            <p:txEl>
                                              <p:pRg st="4" end="4"/>
                                            </p:txEl>
                                          </p:spTgt>
                                        </p:tgtEl>
                                        <p:attrNameLst>
                                          <p:attrName>ppt_y</p:attrName>
                                        </p:attrNameLst>
                                      </p:cBhvr>
                                      <p:tavLst>
                                        <p:tav tm="0">
                                          <p:val>
                                            <p:strVal val="ppt_y"/>
                                          </p:val>
                                        </p:tav>
                                        <p:tav tm="100000">
                                          <p:val>
                                            <p:strVal val="1+ppt_h/2"/>
                                          </p:val>
                                        </p:tav>
                                      </p:tavLst>
                                    </p:anim>
                                    <p:set>
                                      <p:cBhvr>
                                        <p:cTn id="57" dur="1" fill="hold">
                                          <p:stCondLst>
                                            <p:cond delay="499"/>
                                          </p:stCondLst>
                                        </p:cTn>
                                        <p:tgtEl>
                                          <p:spTgt spid="11">
                                            <p:txEl>
                                              <p:pRg st="4" end="4"/>
                                            </p:txEl>
                                          </p:spTgt>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2" presetClass="exit" presetSubtype="4" accel="50000" decel="50000" fill="hold" grpId="0" nodeType="clickEffect">
                                  <p:stCondLst>
                                    <p:cond delay="0"/>
                                  </p:stCondLst>
                                  <p:childTnLst>
                                    <p:anim calcmode="lin" valueType="num">
                                      <p:cBhvr additive="base">
                                        <p:cTn id="61" dur="500"/>
                                        <p:tgtEl>
                                          <p:spTgt spid="10"/>
                                        </p:tgtEl>
                                        <p:attrNameLst>
                                          <p:attrName>ppt_x</p:attrName>
                                        </p:attrNameLst>
                                      </p:cBhvr>
                                      <p:tavLst>
                                        <p:tav tm="0">
                                          <p:val>
                                            <p:strVal val="ppt_x"/>
                                          </p:val>
                                        </p:tav>
                                        <p:tav tm="100000">
                                          <p:val>
                                            <p:strVal val="ppt_x"/>
                                          </p:val>
                                        </p:tav>
                                      </p:tavLst>
                                    </p:anim>
                                    <p:anim calcmode="lin" valueType="num">
                                      <p:cBhvr additive="base">
                                        <p:cTn id="62" dur="500"/>
                                        <p:tgtEl>
                                          <p:spTgt spid="10"/>
                                        </p:tgtEl>
                                        <p:attrNameLst>
                                          <p:attrName>ppt_y</p:attrName>
                                        </p:attrNameLst>
                                      </p:cBhvr>
                                      <p:tavLst>
                                        <p:tav tm="0">
                                          <p:val>
                                            <p:strVal val="ppt_y"/>
                                          </p:val>
                                        </p:tav>
                                        <p:tav tm="100000">
                                          <p:val>
                                            <p:strVal val="1+ppt_h/2"/>
                                          </p:val>
                                        </p:tav>
                                      </p:tavLst>
                                    </p:anim>
                                    <p:set>
                                      <p:cBhvr>
                                        <p:cTn id="63" dur="1" fill="hold">
                                          <p:stCondLst>
                                            <p:cond delay="499"/>
                                          </p:stCondLst>
                                        </p:cTn>
                                        <p:tgtEl>
                                          <p:spTgt spid="10"/>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37" presetClass="entr" presetSubtype="0"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1000"/>
                                        <p:tgtEl>
                                          <p:spTgt spid="6"/>
                                        </p:tgtEl>
                                      </p:cBhvr>
                                    </p:animEffect>
                                    <p:anim calcmode="lin" valueType="num">
                                      <p:cBhvr>
                                        <p:cTn id="69" dur="1000" fill="hold"/>
                                        <p:tgtEl>
                                          <p:spTgt spid="6"/>
                                        </p:tgtEl>
                                        <p:attrNameLst>
                                          <p:attrName>ppt_x</p:attrName>
                                        </p:attrNameLst>
                                      </p:cBhvr>
                                      <p:tavLst>
                                        <p:tav tm="0">
                                          <p:val>
                                            <p:strVal val="#ppt_x"/>
                                          </p:val>
                                        </p:tav>
                                        <p:tav tm="100000">
                                          <p:val>
                                            <p:strVal val="#ppt_x"/>
                                          </p:val>
                                        </p:tav>
                                      </p:tavLst>
                                    </p:anim>
                                    <p:anim calcmode="lin" valueType="num">
                                      <p:cBhvr>
                                        <p:cTn id="70" dur="900" decel="100000" fill="hold"/>
                                        <p:tgtEl>
                                          <p:spTgt spid="6"/>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12" presetClass="entr" presetSubtype="4" fill="hold" grpId="0" nodeType="clickEffect">
                                  <p:stCondLst>
                                    <p:cond delay="0"/>
                                  </p:stCondLst>
                                  <p:childTnLst>
                                    <p:set>
                                      <p:cBhvr>
                                        <p:cTn id="75" dur="1" fill="hold">
                                          <p:stCondLst>
                                            <p:cond delay="0"/>
                                          </p:stCondLst>
                                        </p:cTn>
                                        <p:tgtEl>
                                          <p:spTgt spid="7">
                                            <p:txEl>
                                              <p:pRg st="0" end="0"/>
                                            </p:txEl>
                                          </p:spTgt>
                                        </p:tgtEl>
                                        <p:attrNameLst>
                                          <p:attrName>style.visibility</p:attrName>
                                        </p:attrNameLst>
                                      </p:cBhvr>
                                      <p:to>
                                        <p:strVal val="visible"/>
                                      </p:to>
                                    </p:set>
                                    <p:animEffect transition="in" filter="slide(fromBottom)">
                                      <p:cBhvr>
                                        <p:cTn id="76" dur="500"/>
                                        <p:tgtEl>
                                          <p:spTgt spid="7">
                                            <p:txEl>
                                              <p:pRg st="0" end="0"/>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2" presetClass="entr" presetSubtype="4" fill="hold" grpId="0" nodeType="clickEffect">
                                  <p:stCondLst>
                                    <p:cond delay="0"/>
                                  </p:stCondLst>
                                  <p:childTnLst>
                                    <p:set>
                                      <p:cBhvr>
                                        <p:cTn id="80" dur="1" fill="hold">
                                          <p:stCondLst>
                                            <p:cond delay="0"/>
                                          </p:stCondLst>
                                        </p:cTn>
                                        <p:tgtEl>
                                          <p:spTgt spid="7">
                                            <p:txEl>
                                              <p:pRg st="1" end="1"/>
                                            </p:txEl>
                                          </p:spTgt>
                                        </p:tgtEl>
                                        <p:attrNameLst>
                                          <p:attrName>style.visibility</p:attrName>
                                        </p:attrNameLst>
                                      </p:cBhvr>
                                      <p:to>
                                        <p:strVal val="visible"/>
                                      </p:to>
                                    </p:set>
                                    <p:animEffect transition="in" filter="slide(fromBottom)">
                                      <p:cBhvr>
                                        <p:cTn id="81" dur="500"/>
                                        <p:tgtEl>
                                          <p:spTgt spid="7">
                                            <p:txEl>
                                              <p:pRg st="1" end="1"/>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12" presetClass="entr" presetSubtype="4" fill="hold" grpId="0" nodeType="clickEffect">
                                  <p:stCondLst>
                                    <p:cond delay="0"/>
                                  </p:stCondLst>
                                  <p:childTnLst>
                                    <p:set>
                                      <p:cBhvr>
                                        <p:cTn id="85" dur="1" fill="hold">
                                          <p:stCondLst>
                                            <p:cond delay="0"/>
                                          </p:stCondLst>
                                        </p:cTn>
                                        <p:tgtEl>
                                          <p:spTgt spid="7">
                                            <p:txEl>
                                              <p:pRg st="2" end="2"/>
                                            </p:txEl>
                                          </p:spTgt>
                                        </p:tgtEl>
                                        <p:attrNameLst>
                                          <p:attrName>style.visibility</p:attrName>
                                        </p:attrNameLst>
                                      </p:cBhvr>
                                      <p:to>
                                        <p:strVal val="visible"/>
                                      </p:to>
                                    </p:set>
                                    <p:animEffect transition="in" filter="slide(fromBottom)">
                                      <p:cBhvr>
                                        <p:cTn id="8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1" grpId="1" build="p"/>
      <p:bldP spid="6" grpId="0"/>
      <p:bldP spid="7"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600" dirty="0" smtClean="0"/>
              <a:t>Multiplying and Dividing Integers</a:t>
            </a:r>
            <a:endParaRPr lang="en-US" sz="3600" dirty="0"/>
          </a:p>
        </p:txBody>
      </p:sp>
      <p:sp>
        <p:nvSpPr>
          <p:cNvPr id="11" name="Content Placeholder 10"/>
          <p:cNvSpPr>
            <a:spLocks noGrp="1"/>
          </p:cNvSpPr>
          <p:nvPr>
            <p:ph sz="half" idx="1"/>
          </p:nvPr>
        </p:nvSpPr>
        <p:spPr/>
        <p:txBody>
          <a:bodyPr>
            <a:noAutofit/>
          </a:bodyPr>
          <a:lstStyle/>
          <a:p>
            <a:r>
              <a:rPr lang="en-US" sz="900" dirty="0" smtClean="0"/>
              <a:t>Dividing Integers</a:t>
            </a:r>
          </a:p>
          <a:p>
            <a:r>
              <a:rPr lang="en-US" sz="900" dirty="0" smtClean="0"/>
              <a:t> </a:t>
            </a:r>
          </a:p>
          <a:p>
            <a:endParaRPr lang="en-US" sz="900" dirty="0" smtClean="0"/>
          </a:p>
          <a:p>
            <a:pPr lvl="0"/>
            <a:r>
              <a:rPr lang="en-US" sz="900" dirty="0" smtClean="0"/>
              <a:t>If a pair of integers has the same sign, then the answer will have a positive sign.  You must calculate the absolute value of each integer and then divide the first integer by the second integer.</a:t>
            </a:r>
          </a:p>
          <a:p>
            <a:r>
              <a:rPr lang="en-US" sz="900" dirty="0" smtClean="0"/>
              <a:t> </a:t>
            </a:r>
          </a:p>
          <a:p>
            <a:r>
              <a:rPr lang="en-US" sz="900" dirty="0" smtClean="0"/>
              <a:t>Example:  -10 / -2 = ?</a:t>
            </a:r>
          </a:p>
          <a:p>
            <a:r>
              <a:rPr lang="en-US" sz="900" dirty="0" smtClean="0"/>
              <a:t> </a:t>
            </a:r>
          </a:p>
          <a:p>
            <a:r>
              <a:rPr lang="en-US" sz="900" dirty="0" smtClean="0"/>
              <a:t>	Step 1:  |-10| / |-2| = 10 / 2 </a:t>
            </a:r>
          </a:p>
          <a:p>
            <a:r>
              <a:rPr lang="en-US" sz="900" dirty="0" smtClean="0"/>
              <a:t>	Step 2:  10 / 2 = 5 </a:t>
            </a:r>
          </a:p>
          <a:p>
            <a:r>
              <a:rPr lang="en-US" sz="900" dirty="0" smtClean="0"/>
              <a:t>	Step 3:  Since integers have same sign, answer is </a:t>
            </a:r>
          </a:p>
          <a:p>
            <a:r>
              <a:rPr lang="en-US" sz="900" dirty="0" smtClean="0"/>
              <a:t>      positive:  +5</a:t>
            </a:r>
          </a:p>
          <a:p>
            <a:r>
              <a:rPr lang="en-US" sz="900" dirty="0" smtClean="0"/>
              <a:t> </a:t>
            </a:r>
          </a:p>
          <a:p>
            <a:r>
              <a:rPr lang="en-US" sz="900" dirty="0" smtClean="0"/>
              <a:t> </a:t>
            </a:r>
          </a:p>
          <a:p>
            <a:pPr lvl="0"/>
            <a:r>
              <a:rPr lang="en-US" sz="900" dirty="0" smtClean="0"/>
              <a:t>If a pair of integers have different signs, then the answer will be negative.  You must calculate the absolute value of each integer and then divide the first integer by the second integer.</a:t>
            </a:r>
          </a:p>
          <a:p>
            <a:r>
              <a:rPr lang="en-US" sz="900" dirty="0" smtClean="0"/>
              <a:t> </a:t>
            </a:r>
          </a:p>
          <a:p>
            <a:r>
              <a:rPr lang="en-US" sz="900" dirty="0" smtClean="0"/>
              <a:t>Example:  -10 / +2 = ?</a:t>
            </a:r>
          </a:p>
          <a:p>
            <a:r>
              <a:rPr lang="en-US" sz="900" dirty="0" smtClean="0"/>
              <a:t> </a:t>
            </a:r>
          </a:p>
          <a:p>
            <a:r>
              <a:rPr lang="en-US" sz="900" dirty="0" smtClean="0"/>
              <a:t>	    Step 1:  |-10| / |+2| = 10 / 2 </a:t>
            </a:r>
          </a:p>
          <a:p>
            <a:r>
              <a:rPr lang="en-US" sz="900" dirty="0" smtClean="0"/>
              <a:t>	    Step 2:  10 / 2 = 5</a:t>
            </a:r>
          </a:p>
          <a:p>
            <a:r>
              <a:rPr lang="en-US" sz="900" dirty="0" smtClean="0"/>
              <a:t>Step 3:  Since integers have different signs,    answer is negative:  -5 </a:t>
            </a:r>
          </a:p>
          <a:p>
            <a:r>
              <a:rPr lang="en-US" sz="900" dirty="0" smtClean="0"/>
              <a:t> </a:t>
            </a:r>
          </a:p>
          <a:p>
            <a:endParaRPr lang="en-US" sz="900" dirty="0"/>
          </a:p>
        </p:txBody>
      </p:sp>
      <p:sp>
        <p:nvSpPr>
          <p:cNvPr id="10" name="Content Placeholder 9"/>
          <p:cNvSpPr>
            <a:spLocks noGrp="1"/>
          </p:cNvSpPr>
          <p:nvPr>
            <p:ph sz="half" idx="2"/>
          </p:nvPr>
        </p:nvSpPr>
        <p:spPr/>
        <p:txBody>
          <a:bodyPr>
            <a:noAutofit/>
          </a:bodyPr>
          <a:lstStyle/>
          <a:p>
            <a:r>
              <a:rPr lang="en-US" sz="900" dirty="0" smtClean="0"/>
              <a:t>Multiplying Integers</a:t>
            </a:r>
          </a:p>
          <a:p>
            <a:r>
              <a:rPr lang="en-US" sz="900" dirty="0" smtClean="0"/>
              <a:t> </a:t>
            </a:r>
          </a:p>
          <a:p>
            <a:r>
              <a:rPr lang="en-US" sz="900" dirty="0" smtClean="0"/>
              <a:t> </a:t>
            </a:r>
          </a:p>
          <a:p>
            <a:pPr lvl="0"/>
            <a:r>
              <a:rPr lang="en-US" sz="900" dirty="0" smtClean="0"/>
              <a:t>When multiplying two integers having the same sign, the product is always positive</a:t>
            </a:r>
          </a:p>
          <a:p>
            <a:r>
              <a:rPr lang="en-US" sz="900" dirty="0" smtClean="0"/>
              <a:t> </a:t>
            </a:r>
          </a:p>
          <a:p>
            <a:r>
              <a:rPr lang="en-US" sz="900" dirty="0" smtClean="0"/>
              <a:t> Example 1:   -2 · (-5) = 10</a:t>
            </a:r>
          </a:p>
          <a:p>
            <a:r>
              <a:rPr lang="en-US" sz="900" dirty="0" smtClean="0"/>
              <a:t> Example 2:  2 · 5 = 10</a:t>
            </a:r>
          </a:p>
          <a:p>
            <a:r>
              <a:rPr lang="en-US" sz="900" dirty="0" smtClean="0"/>
              <a:t> </a:t>
            </a:r>
          </a:p>
          <a:p>
            <a:pPr lvl="0"/>
            <a:r>
              <a:rPr lang="en-US" sz="900" dirty="0" smtClean="0"/>
              <a:t>When having </a:t>
            </a:r>
            <a:r>
              <a:rPr lang="en-US" sz="900" u="sng" dirty="0" smtClean="0"/>
              <a:t>two</a:t>
            </a:r>
            <a:r>
              <a:rPr lang="en-US" sz="900" dirty="0" smtClean="0"/>
              <a:t> integers with different signs, the product is always negative</a:t>
            </a:r>
          </a:p>
          <a:p>
            <a:r>
              <a:rPr lang="en-US" sz="900" dirty="0" smtClean="0"/>
              <a:t> </a:t>
            </a:r>
          </a:p>
          <a:p>
            <a:r>
              <a:rPr lang="en-US" sz="900" dirty="0" smtClean="0"/>
              <a:t> Example 1:  -2 · 5 = (-2)+(-2)+(-2)+(-2)+(-2) = -10</a:t>
            </a:r>
          </a:p>
          <a:p>
            <a:r>
              <a:rPr lang="en-US" sz="900" dirty="0" smtClean="0"/>
              <a:t> Example 2:  2 · (-5) = (-5)+(-5) = -10</a:t>
            </a:r>
          </a:p>
          <a:p>
            <a:r>
              <a:rPr lang="en-US" sz="900" dirty="0" smtClean="0"/>
              <a:t>				         </a:t>
            </a:r>
          </a:p>
          <a:p>
            <a:r>
              <a:rPr lang="en-US" sz="900" dirty="0" smtClean="0"/>
              <a:t> </a:t>
            </a:r>
          </a:p>
          <a:p>
            <a:pPr lvl="0"/>
            <a:r>
              <a:rPr lang="en-US" sz="900" dirty="0" smtClean="0"/>
              <a:t>When multiplying more than two integers</a:t>
            </a:r>
          </a:p>
          <a:p>
            <a:r>
              <a:rPr lang="en-US" sz="900" dirty="0" smtClean="0"/>
              <a:t> </a:t>
            </a:r>
          </a:p>
          <a:p>
            <a:r>
              <a:rPr lang="en-US" sz="900" dirty="0" smtClean="0"/>
              <a:t>  Example 1:  (-1) · (-2) · (-3) = ?</a:t>
            </a:r>
          </a:p>
          <a:p>
            <a:r>
              <a:rPr lang="en-US" sz="900" dirty="0" smtClean="0"/>
              <a:t>           </a:t>
            </a:r>
          </a:p>
          <a:p>
            <a:r>
              <a:rPr lang="en-US" sz="900" dirty="0" smtClean="0"/>
              <a:t>Step 1:  group the first two numbers and use rules I and II above to calculate the intermediate step</a:t>
            </a:r>
          </a:p>
          <a:p>
            <a:r>
              <a:rPr lang="en-US" sz="900" dirty="0" smtClean="0"/>
              <a:t>   </a:t>
            </a:r>
          </a:p>
          <a:p>
            <a:r>
              <a:rPr lang="en-US" sz="900" dirty="0" smtClean="0"/>
              <a:t>                  (-1) · (-2) = +2   (used rule I)</a:t>
            </a:r>
          </a:p>
          <a:p>
            <a:r>
              <a:rPr lang="en-US" sz="900" dirty="0" smtClean="0"/>
              <a:t>	</a:t>
            </a:r>
          </a:p>
          <a:p>
            <a:r>
              <a:rPr lang="en-US" sz="900" dirty="0" smtClean="0"/>
              <a:t>Step 2:  use result from intermediate step 1 and multiply by the third number.</a:t>
            </a:r>
          </a:p>
          <a:p>
            <a:r>
              <a:rPr lang="en-US" sz="900" dirty="0" smtClean="0"/>
              <a:t> </a:t>
            </a:r>
          </a:p>
          <a:p>
            <a:r>
              <a:rPr lang="en-US" sz="900" dirty="0" smtClean="0"/>
              <a:t>2 · (-3) = -6   (used rule II)</a:t>
            </a:r>
          </a:p>
          <a:p>
            <a:r>
              <a:rPr lang="en-US" sz="900" dirty="0" smtClean="0"/>
              <a:t> </a:t>
            </a:r>
          </a:p>
          <a:p>
            <a:endParaRPr lang="en-US" sz="900" dirty="0" smtClean="0"/>
          </a:p>
          <a:p>
            <a:endParaRPr lang="en-US" sz="900" dirty="0" smtClean="0"/>
          </a:p>
          <a:p>
            <a:pPr>
              <a:buNone/>
            </a:pPr>
            <a:endParaRPr lang="en-US" sz="900" dirty="0" smtClean="0"/>
          </a:p>
          <a:p>
            <a:endParaRPr lang="en-US" sz="900" dirty="0"/>
          </a:p>
        </p:txBody>
      </p:sp>
      <p:sp>
        <p:nvSpPr>
          <p:cNvPr id="5" name="Slide Number Placeholder 4"/>
          <p:cNvSpPr>
            <a:spLocks noGrp="1"/>
          </p:cNvSpPr>
          <p:nvPr>
            <p:ph type="sldNum" sz="quarter" idx="12"/>
          </p:nvPr>
        </p:nvSpPr>
        <p:spPr/>
        <p:txBody>
          <a:bodyPr/>
          <a:lstStyle/>
          <a:p>
            <a:fld id="{3BC4C2DA-EEC1-4C45-902D-4098517018CC}" type="slidenum">
              <a:rPr lang="en-US" smtClean="0"/>
              <a:pPr/>
              <a:t>5</a:t>
            </a:fld>
            <a:endParaRPr 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iterate type="lt">
                                    <p:tmPct val="0"/>
                                  </p:iterate>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0" fill="hold"/>
                                        <p:tgtEl>
                                          <p:spTgt spid="8"/>
                                        </p:tgtEl>
                                        <p:attrNameLst>
                                          <p:attrName>ppt_x</p:attrName>
                                        </p:attrNameLst>
                                      </p:cBhvr>
                                      <p:tavLst>
                                        <p:tav tm="0">
                                          <p:val>
                                            <p:strVal val="#ppt_x"/>
                                          </p:val>
                                        </p:tav>
                                        <p:tav tm="100000">
                                          <p:val>
                                            <p:strVal val="#ppt_x"/>
                                          </p:val>
                                        </p:tav>
                                      </p:tavLst>
                                    </p:anim>
                                    <p:anim calcmode="lin" valueType="num">
                                      <p:cBhvr additive="base">
                                        <p:cTn id="8"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4" presetClass="emph" presetSubtype="0" fill="hold" grpId="1" nodeType="clickEffect">
                                  <p:stCondLst>
                                    <p:cond delay="0"/>
                                  </p:stCondLst>
                                  <p:iterate type="lt">
                                    <p:tmPct val="10000"/>
                                  </p:iterate>
                                  <p:childTnLst>
                                    <p:animMotion origin="layout" path="M 0.0 0.0 L 0.0 -0.07213" pathEditMode="relative" ptsTypes="">
                                      <p:cBhvr>
                                        <p:cTn id="12" dur="1000" accel="50000" decel="50000" autoRev="1" fill="hold">
                                          <p:stCondLst>
                                            <p:cond delay="0"/>
                                          </p:stCondLst>
                                        </p:cTn>
                                        <p:tgtEl>
                                          <p:spTgt spid="8"/>
                                        </p:tgtEl>
                                        <p:attrNameLst>
                                          <p:attrName>ppt_x</p:attrName>
                                          <p:attrName>ppt_y</p:attrName>
                                        </p:attrNameLst>
                                      </p:cBhvr>
                                    </p:animMotion>
                                    <p:animRot by="1500000">
                                      <p:cBhvr>
                                        <p:cTn id="13" dur="500" fill="hold">
                                          <p:stCondLst>
                                            <p:cond delay="0"/>
                                          </p:stCondLst>
                                        </p:cTn>
                                        <p:tgtEl>
                                          <p:spTgt spid="8"/>
                                        </p:tgtEl>
                                        <p:attrNameLst>
                                          <p:attrName>r</p:attrName>
                                        </p:attrNameLst>
                                      </p:cBhvr>
                                    </p:animRot>
                                    <p:animRot by="-1500000">
                                      <p:cBhvr>
                                        <p:cTn id="14" dur="500" fill="hold">
                                          <p:stCondLst>
                                            <p:cond delay="500"/>
                                          </p:stCondLst>
                                        </p:cTn>
                                        <p:tgtEl>
                                          <p:spTgt spid="8"/>
                                        </p:tgtEl>
                                        <p:attrNameLst>
                                          <p:attrName>r</p:attrName>
                                        </p:attrNameLst>
                                      </p:cBhvr>
                                    </p:animRot>
                                    <p:animRot by="-1500000">
                                      <p:cBhvr>
                                        <p:cTn id="15" dur="500" fill="hold">
                                          <p:stCondLst>
                                            <p:cond delay="1000"/>
                                          </p:stCondLst>
                                        </p:cTn>
                                        <p:tgtEl>
                                          <p:spTgt spid="8"/>
                                        </p:tgtEl>
                                        <p:attrNameLst>
                                          <p:attrName>r</p:attrName>
                                        </p:attrNameLst>
                                      </p:cBhvr>
                                    </p:animRot>
                                    <p:animRot by="1500000">
                                      <p:cBhvr>
                                        <p:cTn id="16" dur="500" fill="hold">
                                          <p:stCondLst>
                                            <p:cond delay="150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1348232" y="292388"/>
            <a:ext cx="6627335" cy="584776"/>
          </a:xfrm>
          <a:prstGeom prst="rect">
            <a:avLst/>
          </a:prstGeom>
          <a:noFill/>
        </p:spPr>
        <p:txBody>
          <a:bodyPr wrap="none" lIns="91440" tIns="45720" rIns="91440" bIns="45720">
            <a:prstTxWarp prst="textPlain">
              <a:avLst/>
            </a:prstTxWarp>
            <a:spAutoFit/>
          </a:bodyPr>
          <a:lstStyle/>
          <a:p>
            <a:pPr algn="ct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1">
                      <a:alpha val="75000"/>
                    </a:schemeClr>
                  </a:glow>
                  <a:outerShdw blurRad="38100" dist="38100" dir="7020000" algn="tl">
                    <a:srgbClr val="000000">
                      <a:alpha val="35000"/>
                    </a:srgbClr>
                  </a:outerShdw>
                  <a:reflection blurRad="6350" stA="60000" endA="900" endPos="58000" dir="5400000" sy="-100000" algn="bl" rotWithShape="0"/>
                </a:effectLst>
              </a:rPr>
              <a:t>Adding</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1">
                      <a:alpha val="75000"/>
                    </a:schemeClr>
                  </a:glow>
                  <a:outerShdw blurRad="38100" dist="38100" dir="7020000" algn="tl">
                    <a:srgbClr val="000000">
                      <a:alpha val="35000"/>
                    </a:srgbClr>
                  </a:outerShdw>
                  <a:reflection blurRad="6350" stA="60000" endA="900" endPos="58000" dir="5400000" sy="-100000" algn="bl" rotWithShape="0"/>
                </a:effectLst>
              </a:rPr>
              <a:t>and</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1">
                      <a:alpha val="75000"/>
                    </a:schemeClr>
                  </a:glow>
                  <a:outerShdw blurRad="38100" dist="38100" dir="7020000" algn="tl">
                    <a:srgbClr val="000000">
                      <a:alpha val="35000"/>
                    </a:srgbClr>
                  </a:outerShdw>
                  <a:reflection blurRad="6350" stA="60000" endA="900" endPos="58000" dir="5400000" sy="-100000" algn="bl" rotWithShape="0"/>
                </a:effectLst>
              </a:rPr>
              <a:t>Subtracting</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1">
                      <a:alpha val="75000"/>
                    </a:schemeClr>
                  </a:glow>
                  <a:outerShdw blurRad="38100" dist="38100" dir="7020000" algn="tl">
                    <a:srgbClr val="000000">
                      <a:alpha val="35000"/>
                    </a:srgbClr>
                  </a:outerShdw>
                  <a:reflection blurRad="6350" stA="60000" endA="900" endPos="58000" dir="5400000" sy="-100000" algn="bl" rotWithShape="0"/>
                </a:effectLst>
              </a:rPr>
              <a:t>Integers</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reflection blurRad="6350" stA="60000" endA="900" endPos="58000" dir="5400000" sy="-100000" algn="bl" rotWithShape="0"/>
                </a:effectLst>
              </a:rPr>
              <a:t> </a:t>
            </a:r>
            <a:endPar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reflection blurRad="6350" stA="60000" endA="900" endPos="58000" dir="5400000" sy="-100000" algn="bl" rotWithShape="0"/>
              </a:effectLst>
            </a:endParaRPr>
          </a:p>
        </p:txBody>
      </p:sp>
      <p:sp>
        <p:nvSpPr>
          <p:cNvPr id="8" name="Rectangle 7"/>
          <p:cNvSpPr/>
          <p:nvPr/>
        </p:nvSpPr>
        <p:spPr>
          <a:xfrm>
            <a:off x="840539" y="1060414"/>
            <a:ext cx="7301999" cy="707886"/>
          </a:xfrm>
          <a:prstGeom prst="rect">
            <a:avLst/>
          </a:prstGeom>
          <a:noFill/>
        </p:spPr>
        <p:txBody>
          <a:bodyPr wrap="none" lIns="91440" tIns="45720" rIns="91440" bIns="45720">
            <a:spAutoFit/>
          </a:bodyPr>
          <a:lstStyle/>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When adding Integers with the same sign add them as if</a:t>
            </a:r>
          </a:p>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they were positive then add the sign. </a:t>
            </a:r>
            <a:endParaRPr lang="en-US" sz="2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9" name="Rectangle 8"/>
          <p:cNvSpPr/>
          <p:nvPr/>
        </p:nvSpPr>
        <p:spPr>
          <a:xfrm>
            <a:off x="2675982" y="2122243"/>
            <a:ext cx="3569337" cy="707886"/>
          </a:xfrm>
          <a:prstGeom prst="rect">
            <a:avLst/>
          </a:prstGeom>
          <a:noFill/>
        </p:spPr>
        <p:txBody>
          <a:bodyPr wrap="square" lIns="91440" tIns="45720" rIns="91440" bIns="45720">
            <a:spAutoFit/>
          </a:bodyPr>
          <a:lstStyle/>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Example:</a:t>
            </a:r>
          </a:p>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6 + 3 = 9   -6 + (-3) = -9</a:t>
            </a:r>
            <a:endParaRPr lang="en-US" sz="2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0" name="Rectangle 9"/>
          <p:cNvSpPr/>
          <p:nvPr/>
        </p:nvSpPr>
        <p:spPr>
          <a:xfrm>
            <a:off x="122871" y="3184072"/>
            <a:ext cx="8906680" cy="1015663"/>
          </a:xfrm>
          <a:prstGeom prst="rect">
            <a:avLst/>
          </a:prstGeom>
          <a:noFill/>
        </p:spPr>
        <p:txBody>
          <a:bodyPr wrap="none" lIns="91440" tIns="45720" rIns="91440" bIns="45720">
            <a:spAutoFit/>
          </a:bodyPr>
          <a:lstStyle/>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When adding integers with different signs, subtract them as if they were</a:t>
            </a:r>
          </a:p>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positive and add the sign  </a:t>
            </a:r>
          </a:p>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of the number with greatest absolute value. </a:t>
            </a:r>
            <a:endParaRPr lang="en-US" sz="2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1" name="Rectangle 10"/>
          <p:cNvSpPr/>
          <p:nvPr/>
        </p:nvSpPr>
        <p:spPr>
          <a:xfrm>
            <a:off x="576460" y="4199736"/>
            <a:ext cx="1762800" cy="707886"/>
          </a:xfrm>
          <a:prstGeom prst="rect">
            <a:avLst/>
          </a:prstGeom>
          <a:noFill/>
        </p:spPr>
        <p:txBody>
          <a:bodyPr wrap="square" lIns="91440" tIns="45720" rIns="91440" bIns="45720">
            <a:spAutoFit/>
          </a:bodyPr>
          <a:lstStyle/>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Example:</a:t>
            </a:r>
          </a:p>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-6 + 3 = -3 </a:t>
            </a:r>
            <a:endParaRPr lang="en-US" sz="2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2" name="Rectangle 11"/>
          <p:cNvSpPr/>
          <p:nvPr/>
        </p:nvSpPr>
        <p:spPr>
          <a:xfrm>
            <a:off x="576460" y="5107677"/>
            <a:ext cx="6660723" cy="400110"/>
          </a:xfrm>
          <a:prstGeom prst="rect">
            <a:avLst/>
          </a:prstGeom>
          <a:noFill/>
        </p:spPr>
        <p:txBody>
          <a:bodyPr wrap="none" lIns="91440" tIns="45720" rIns="91440" bIns="45720">
            <a:spAutoFit/>
          </a:bodyPr>
          <a:lstStyle/>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When subtracting any integer you add the opposite.</a:t>
            </a:r>
            <a:endParaRPr lang="en-US" sz="2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3" name="Rectangle 12"/>
          <p:cNvSpPr/>
          <p:nvPr/>
        </p:nvSpPr>
        <p:spPr>
          <a:xfrm>
            <a:off x="404804" y="5706548"/>
            <a:ext cx="3010710" cy="1015663"/>
          </a:xfrm>
          <a:prstGeom prst="rect">
            <a:avLst/>
          </a:prstGeom>
          <a:noFill/>
        </p:spPr>
        <p:txBody>
          <a:bodyPr wrap="none" lIns="91440" tIns="45720" rIns="91440" bIns="45720">
            <a:spAutoFit/>
          </a:bodyPr>
          <a:lstStyle/>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Example:</a:t>
            </a:r>
          </a:p>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-6 – 3 = -9    Change to</a:t>
            </a:r>
          </a:p>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-6 + (-3) = -9</a:t>
            </a:r>
          </a:p>
        </p:txBody>
      </p:sp>
      <p:sp>
        <p:nvSpPr>
          <p:cNvPr id="14" name="Rectangle 13"/>
          <p:cNvSpPr/>
          <p:nvPr/>
        </p:nvSpPr>
        <p:spPr>
          <a:xfrm>
            <a:off x="6816075" y="6322101"/>
            <a:ext cx="1159492" cy="400110"/>
          </a:xfrm>
          <a:prstGeom prst="rect">
            <a:avLst/>
          </a:prstGeom>
          <a:noFill/>
        </p:spPr>
        <p:txBody>
          <a:bodyPr wrap="none" lIns="91440" tIns="45720" rIns="91440" bIns="45720">
            <a:spAutoFit/>
          </a:bodyPr>
          <a:lstStyle/>
          <a:p>
            <a:pPr algn="ct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Hannah</a:t>
            </a:r>
            <a:endParaRPr lang="en-US" sz="2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5" name="Slide Number Placeholder 14"/>
          <p:cNvSpPr>
            <a:spLocks noGrp="1"/>
          </p:cNvSpPr>
          <p:nvPr>
            <p:ph type="sldNum" sz="quarter" idx="12"/>
          </p:nvPr>
        </p:nvSpPr>
        <p:spPr/>
        <p:txBody>
          <a:bodyPr/>
          <a:lstStyle/>
          <a:p>
            <a:fld id="{B75143EB-5FEF-8E45-B638-46BBF26B5B99}" type="slidenum">
              <a:rPr lang="en-US" smtClean="0"/>
              <a:pPr/>
              <a:t>6</a:t>
            </a:fld>
            <a:endParaRPr 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2000"/>
                                        <p:tgtEl>
                                          <p:spTgt spid="8"/>
                                        </p:tgtEl>
                                      </p:cBhvr>
                                    </p:animEffect>
                                    <p:set>
                                      <p:cBhvr>
                                        <p:cTn id="17" dur="1" fill="hold">
                                          <p:stCondLst>
                                            <p:cond delay="19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2000"/>
                                        <p:tgtEl>
                                          <p:spTgt spid="9"/>
                                        </p:tgtEl>
                                      </p:cBhvr>
                                    </p:animEffect>
                                    <p:set>
                                      <p:cBhvr>
                                        <p:cTn id="22" dur="1" fill="hold">
                                          <p:stCondLst>
                                            <p:cond delay="19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1" nodeType="clickEffect">
                                  <p:stCondLst>
                                    <p:cond delay="0"/>
                                  </p:stCondLst>
                                  <p:childTnLst>
                                    <p:animEffect transition="out" filter="fade">
                                      <p:cBhvr>
                                        <p:cTn id="35" dur="2000"/>
                                        <p:tgtEl>
                                          <p:spTgt spid="10"/>
                                        </p:tgtEl>
                                      </p:cBhvr>
                                    </p:animEffect>
                                    <p:set>
                                      <p:cBhvr>
                                        <p:cTn id="36" dur="1" fill="hold">
                                          <p:stCondLst>
                                            <p:cond delay="1999"/>
                                          </p:stCondLst>
                                        </p:cTn>
                                        <p:tgtEl>
                                          <p:spTgt spid="10"/>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2000"/>
                                        <p:tgtEl>
                                          <p:spTgt spid="11"/>
                                        </p:tgtEl>
                                      </p:cBhvr>
                                    </p:animEffect>
                                    <p:set>
                                      <p:cBhvr>
                                        <p:cTn id="41" dur="1" fill="hold">
                                          <p:stCondLst>
                                            <p:cond delay="1999"/>
                                          </p:stCondLst>
                                        </p:cTn>
                                        <p:tgtEl>
                                          <p:spTgt spid="11"/>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20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20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1" nodeType="clickEffect">
                                  <p:stCondLst>
                                    <p:cond delay="0"/>
                                  </p:stCondLst>
                                  <p:childTnLst>
                                    <p:animEffect transition="out" filter="fade">
                                      <p:cBhvr>
                                        <p:cTn id="55" dur="2000"/>
                                        <p:tgtEl>
                                          <p:spTgt spid="12"/>
                                        </p:tgtEl>
                                      </p:cBhvr>
                                    </p:animEffect>
                                    <p:set>
                                      <p:cBhvr>
                                        <p:cTn id="56" dur="1" fill="hold">
                                          <p:stCondLst>
                                            <p:cond delay="1999"/>
                                          </p:stCondLst>
                                        </p:cTn>
                                        <p:tgtEl>
                                          <p:spTgt spid="12"/>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1" nodeType="clickEffect">
                                  <p:stCondLst>
                                    <p:cond delay="0"/>
                                  </p:stCondLst>
                                  <p:childTnLst>
                                    <p:animEffect transition="out" filter="fade">
                                      <p:cBhvr>
                                        <p:cTn id="60" dur="2000"/>
                                        <p:tgtEl>
                                          <p:spTgt spid="13"/>
                                        </p:tgtEl>
                                      </p:cBhvr>
                                    </p:animEffect>
                                    <p:set>
                                      <p:cBhvr>
                                        <p:cTn id="61" dur="1" fill="hold">
                                          <p:stCondLst>
                                            <p:cond delay="1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Subtracting Integers</a:t>
            </a:r>
            <a:endParaRPr lang="en-US" dirty="0">
              <a:solidFill>
                <a:srgbClr val="FF0000"/>
              </a:solidFill>
            </a:endParaRPr>
          </a:p>
        </p:txBody>
      </p:sp>
      <p:sp>
        <p:nvSpPr>
          <p:cNvPr id="8" name="Content Placeholder 7"/>
          <p:cNvSpPr>
            <a:spLocks noGrp="1"/>
          </p:cNvSpPr>
          <p:nvPr>
            <p:ph sz="half" idx="1"/>
          </p:nvPr>
        </p:nvSpPr>
        <p:spPr>
          <a:xfrm>
            <a:off x="457200" y="1600200"/>
            <a:ext cx="4038600" cy="4981295"/>
          </a:xfrm>
        </p:spPr>
        <p:txBody>
          <a:bodyPr>
            <a:normAutofit fontScale="70000" lnSpcReduction="20000"/>
          </a:bodyPr>
          <a:lstStyle/>
          <a:p>
            <a:r>
              <a:rPr lang="en-US" dirty="0" smtClean="0">
                <a:solidFill>
                  <a:srgbClr val="FF6600"/>
                </a:solidFill>
              </a:rPr>
              <a:t>Convert the problem to </a:t>
            </a:r>
            <a:r>
              <a:rPr lang="en-US" dirty="0" smtClean="0">
                <a:solidFill>
                  <a:srgbClr val="FFFF00"/>
                </a:solidFill>
              </a:rPr>
              <a:t>addition. Ex. 12-(-36) to 12+36. </a:t>
            </a:r>
            <a:r>
              <a:rPr lang="en-US" dirty="0" smtClean="0">
                <a:solidFill>
                  <a:srgbClr val="008000"/>
                </a:solidFill>
              </a:rPr>
              <a:t>remember to change the last </a:t>
            </a:r>
            <a:r>
              <a:rPr lang="en-US" dirty="0" smtClean="0">
                <a:solidFill>
                  <a:srgbClr val="3366FF"/>
                </a:solidFill>
              </a:rPr>
              <a:t>number of the sequence from </a:t>
            </a:r>
            <a:r>
              <a:rPr lang="en-US" dirty="0" smtClean="0">
                <a:solidFill>
                  <a:srgbClr val="0000FF"/>
                </a:solidFill>
              </a:rPr>
              <a:t>negative to positive or positive </a:t>
            </a:r>
            <a:r>
              <a:rPr lang="en-US" dirty="0" smtClean="0">
                <a:solidFill>
                  <a:srgbClr val="000090"/>
                </a:solidFill>
              </a:rPr>
              <a:t>negative.</a:t>
            </a:r>
          </a:p>
          <a:p>
            <a:r>
              <a:rPr lang="en-US" dirty="0" smtClean="0">
                <a:solidFill>
                  <a:srgbClr val="660066"/>
                </a:solidFill>
              </a:rPr>
              <a:t>Add or subtract the problem </a:t>
            </a:r>
            <a:r>
              <a:rPr lang="en-US" dirty="0" smtClean="0">
                <a:solidFill>
                  <a:srgbClr val="FF0000"/>
                </a:solidFill>
              </a:rPr>
              <a:t>like a regular math problem. </a:t>
            </a:r>
            <a:r>
              <a:rPr lang="en-US" dirty="0" smtClean="0">
                <a:solidFill>
                  <a:srgbClr val="FF6600"/>
                </a:solidFill>
              </a:rPr>
              <a:t>Ex. 12+36=48.</a:t>
            </a:r>
            <a:r>
              <a:rPr lang="en-US" dirty="0" smtClean="0">
                <a:solidFill>
                  <a:srgbClr val="008000"/>
                </a:solidFill>
              </a:rPr>
              <a:t>	</a:t>
            </a:r>
          </a:p>
          <a:p>
            <a:endParaRPr lang="en-US" dirty="0" smtClean="0">
              <a:solidFill>
                <a:srgbClr val="008000"/>
              </a:solidFill>
            </a:endParaRPr>
          </a:p>
          <a:p>
            <a:endParaRPr lang="en-US" dirty="0" smtClean="0"/>
          </a:p>
          <a:p>
            <a:endParaRPr lang="en-US" dirty="0" smtClean="0"/>
          </a:p>
          <a:p>
            <a:endParaRPr lang="en-US" dirty="0" smtClean="0"/>
          </a:p>
          <a:p>
            <a:endParaRPr lang="en-US" dirty="0" smtClean="0"/>
          </a:p>
          <a:p>
            <a:endParaRPr lang="en-US" dirty="0"/>
          </a:p>
          <a:p>
            <a:endParaRPr lang="en-US" dirty="0" smtClean="0"/>
          </a:p>
        </p:txBody>
      </p:sp>
      <p:sp>
        <p:nvSpPr>
          <p:cNvPr id="9" name="Content Placeholder 8"/>
          <p:cNvSpPr>
            <a:spLocks noGrp="1"/>
          </p:cNvSpPr>
          <p:nvPr>
            <p:ph sz="half" idx="2"/>
          </p:nvPr>
        </p:nvSpPr>
        <p:spPr>
          <a:xfrm>
            <a:off x="4648200" y="1600199"/>
            <a:ext cx="4038600" cy="5257801"/>
          </a:xfrm>
        </p:spPr>
        <p:txBody>
          <a:bodyPr>
            <a:normAutofit fontScale="70000" lnSpcReduction="20000"/>
          </a:bodyPr>
          <a:lstStyle/>
          <a:p>
            <a:r>
              <a:rPr lang="en-US" dirty="0" smtClean="0">
                <a:solidFill>
                  <a:srgbClr val="FFFF00"/>
                </a:solidFill>
              </a:rPr>
              <a:t>Ex</a:t>
            </a:r>
          </a:p>
          <a:p>
            <a:pPr>
              <a:buNone/>
            </a:pPr>
            <a:r>
              <a:rPr lang="en-US" dirty="0" smtClean="0"/>
              <a:t>		</a:t>
            </a:r>
            <a:r>
              <a:rPr lang="en-US" dirty="0" smtClean="0">
                <a:solidFill>
                  <a:srgbClr val="008000"/>
                </a:solidFill>
              </a:rPr>
              <a:t>126-(-176)</a:t>
            </a:r>
          </a:p>
          <a:p>
            <a:pPr>
              <a:buNone/>
            </a:pPr>
            <a:r>
              <a:rPr lang="en-US" dirty="0" smtClean="0"/>
              <a:t>	</a:t>
            </a:r>
            <a:r>
              <a:rPr lang="en-US" dirty="0" smtClean="0">
                <a:solidFill>
                  <a:srgbClr val="3366FF"/>
                </a:solidFill>
              </a:rPr>
              <a:t>	126+176=302 or</a:t>
            </a:r>
          </a:p>
          <a:p>
            <a:pPr>
              <a:buNone/>
            </a:pPr>
            <a:r>
              <a:rPr lang="en-US" dirty="0" smtClean="0"/>
              <a:t>		</a:t>
            </a:r>
            <a:r>
              <a:rPr lang="en-US" dirty="0" smtClean="0">
                <a:solidFill>
                  <a:srgbClr val="0000FF"/>
                </a:solidFill>
              </a:rPr>
              <a:t>126-176</a:t>
            </a:r>
          </a:p>
          <a:p>
            <a:pPr>
              <a:buNone/>
            </a:pPr>
            <a:r>
              <a:rPr lang="en-US" dirty="0" smtClean="0"/>
              <a:t>		</a:t>
            </a:r>
            <a:r>
              <a:rPr lang="en-US" dirty="0" smtClean="0">
                <a:solidFill>
                  <a:srgbClr val="000090"/>
                </a:solidFill>
              </a:rPr>
              <a:t>126+(-176)=(-50) or</a:t>
            </a:r>
          </a:p>
          <a:p>
            <a:pPr>
              <a:buNone/>
            </a:pPr>
            <a:r>
              <a:rPr lang="en-US" dirty="0" smtClean="0"/>
              <a:t>		</a:t>
            </a:r>
            <a:r>
              <a:rPr lang="en-US" dirty="0" smtClean="0">
                <a:solidFill>
                  <a:srgbClr val="660066"/>
                </a:solidFill>
              </a:rPr>
              <a:t>-126-(-176)</a:t>
            </a:r>
          </a:p>
          <a:p>
            <a:pPr>
              <a:buNone/>
            </a:pPr>
            <a:r>
              <a:rPr lang="en-US" dirty="0" smtClean="0"/>
              <a:t>	</a:t>
            </a:r>
            <a:r>
              <a:rPr lang="en-US" dirty="0" smtClean="0">
                <a:solidFill>
                  <a:srgbClr val="3366FF"/>
                </a:solidFill>
              </a:rPr>
              <a:t>	</a:t>
            </a:r>
            <a:r>
              <a:rPr lang="en-US" dirty="0" smtClean="0">
                <a:solidFill>
                  <a:srgbClr val="FF0000"/>
                </a:solidFill>
              </a:rPr>
              <a:t>-126+176=50</a:t>
            </a:r>
          </a:p>
          <a:p>
            <a:pPr>
              <a:buNone/>
            </a:pPr>
            <a:r>
              <a:rPr lang="en-US" dirty="0" smtClean="0">
                <a:solidFill>
                  <a:srgbClr val="3366FF"/>
                </a:solidFill>
              </a:rPr>
              <a:t>			</a:t>
            </a:r>
            <a:r>
              <a:rPr lang="en-US" dirty="0" smtClean="0">
                <a:solidFill>
                  <a:srgbClr val="FF6600"/>
                </a:solidFill>
              </a:rPr>
              <a:t>(note)</a:t>
            </a:r>
          </a:p>
          <a:p>
            <a:pPr>
              <a:buNone/>
            </a:pPr>
            <a:r>
              <a:rPr lang="en-US" dirty="0" smtClean="0">
                <a:solidFill>
                  <a:srgbClr val="3366FF"/>
                </a:solidFill>
              </a:rPr>
              <a:t>	</a:t>
            </a:r>
            <a:r>
              <a:rPr lang="en-US" dirty="0" smtClean="0">
                <a:solidFill>
                  <a:srgbClr val="FFFF00"/>
                </a:solidFill>
              </a:rPr>
              <a:t>when you add integers </a:t>
            </a:r>
            <a:r>
              <a:rPr lang="en-US" dirty="0" smtClean="0">
                <a:solidFill>
                  <a:srgbClr val="008000"/>
                </a:solidFill>
              </a:rPr>
              <a:t>remember that when you add </a:t>
            </a:r>
            <a:r>
              <a:rPr lang="en-US" dirty="0" smtClean="0">
                <a:solidFill>
                  <a:srgbClr val="3366FF"/>
                </a:solidFill>
              </a:rPr>
              <a:t>integers with the same sign </a:t>
            </a:r>
            <a:r>
              <a:rPr lang="en-US" dirty="0" smtClean="0">
                <a:solidFill>
                  <a:srgbClr val="0000FF"/>
                </a:solidFill>
              </a:rPr>
              <a:t>the answer is going to be the </a:t>
            </a:r>
            <a:r>
              <a:rPr lang="en-US" dirty="0" smtClean="0">
                <a:solidFill>
                  <a:srgbClr val="000090"/>
                </a:solidFill>
              </a:rPr>
              <a:t>same as the sign, but if the</a:t>
            </a:r>
            <a:r>
              <a:rPr lang="en-US" dirty="0" smtClean="0">
                <a:solidFill>
                  <a:srgbClr val="660066"/>
                </a:solidFill>
              </a:rPr>
              <a:t> absolute value of the negative </a:t>
            </a:r>
            <a:r>
              <a:rPr lang="en-US" dirty="0" smtClean="0">
                <a:solidFill>
                  <a:srgbClr val="FF0000"/>
                </a:solidFill>
              </a:rPr>
              <a:t>number is</a:t>
            </a:r>
            <a:r>
              <a:rPr lang="en-US" dirty="0" smtClean="0">
                <a:solidFill>
                  <a:srgbClr val="660066"/>
                </a:solidFill>
              </a:rPr>
              <a:t> </a:t>
            </a:r>
            <a:r>
              <a:rPr lang="en-US" dirty="0" smtClean="0">
                <a:solidFill>
                  <a:srgbClr val="FF0000"/>
                </a:solidFill>
              </a:rPr>
              <a:t>higher than the </a:t>
            </a:r>
            <a:r>
              <a:rPr lang="en-US" dirty="0" smtClean="0">
                <a:solidFill>
                  <a:srgbClr val="FF6600"/>
                </a:solidFill>
              </a:rPr>
              <a:t>positive than</a:t>
            </a:r>
            <a:r>
              <a:rPr lang="en-US" dirty="0" smtClean="0">
                <a:solidFill>
                  <a:srgbClr val="FF0000"/>
                </a:solidFill>
              </a:rPr>
              <a:t> </a:t>
            </a:r>
            <a:r>
              <a:rPr lang="en-US" dirty="0" smtClean="0">
                <a:solidFill>
                  <a:srgbClr val="FF6600"/>
                </a:solidFill>
              </a:rPr>
              <a:t>the</a:t>
            </a:r>
            <a:r>
              <a:rPr lang="en-US" dirty="0" smtClean="0">
                <a:solidFill>
                  <a:srgbClr val="FF0000"/>
                </a:solidFill>
              </a:rPr>
              <a:t> </a:t>
            </a:r>
            <a:r>
              <a:rPr lang="en-US" dirty="0" smtClean="0">
                <a:solidFill>
                  <a:srgbClr val="FF6600"/>
                </a:solidFill>
              </a:rPr>
              <a:t>numbers </a:t>
            </a:r>
            <a:r>
              <a:rPr lang="en-US" dirty="0" smtClean="0">
                <a:solidFill>
                  <a:srgbClr val="FFFF00"/>
                </a:solidFill>
              </a:rPr>
              <a:t>going to be a</a:t>
            </a:r>
            <a:r>
              <a:rPr lang="en-US" dirty="0" smtClean="0">
                <a:solidFill>
                  <a:srgbClr val="FF6600"/>
                </a:solidFill>
              </a:rPr>
              <a:t> </a:t>
            </a:r>
            <a:r>
              <a:rPr lang="en-US" dirty="0" smtClean="0">
                <a:solidFill>
                  <a:srgbClr val="FFFF00"/>
                </a:solidFill>
              </a:rPr>
              <a:t>negative.</a:t>
            </a:r>
          </a:p>
          <a:p>
            <a:pPr>
              <a:buNone/>
            </a:pPr>
            <a:endParaRPr lang="en-US" dirty="0" smtClean="0">
              <a:solidFill>
                <a:srgbClr val="3366FF"/>
              </a:solidFill>
            </a:endParaRPr>
          </a:p>
          <a:p>
            <a:pPr>
              <a:buNone/>
            </a:pPr>
            <a:endParaRPr lang="en-US" dirty="0" smtClean="0">
              <a:solidFill>
                <a:srgbClr val="3366FF"/>
              </a:solidFill>
            </a:endParaRP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
        <p:nvSpPr>
          <p:cNvPr id="5" name="Slide Number Placeholder 4"/>
          <p:cNvSpPr>
            <a:spLocks noGrp="1"/>
          </p:cNvSpPr>
          <p:nvPr>
            <p:ph type="sldNum" sz="quarter" idx="12"/>
          </p:nvPr>
        </p:nvSpPr>
        <p:spPr/>
        <p:txBody>
          <a:bodyPr/>
          <a:lstStyle/>
          <a:p>
            <a:fld id="{ACBB2126-AD99-4F48-9BA6-86985F51FA94}" type="slidenum">
              <a:rPr lang="en-US" smtClean="0"/>
              <a:pPr/>
              <a:t>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p:cTn id="15"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8">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8">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anim calcmode="lin" valueType="num">
                                      <p:cBhvr>
                                        <p:cTn id="23"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8">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8">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8">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1" presetClass="exit" presetSubtype="0" fill="hold" grpId="1" nodeType="clickEffect">
                                  <p:stCondLst>
                                    <p:cond delay="0"/>
                                  </p:stCondLst>
                                  <p:childTnLst>
                                    <p:animEffect transition="out" filter="fade">
                                      <p:cBhvr>
                                        <p:cTn id="30" dur="770" accel="100000">
                                          <p:stCondLst>
                                            <p:cond delay="1230"/>
                                          </p:stCondLst>
                                        </p:cTn>
                                        <p:tgtEl>
                                          <p:spTgt spid="8">
                                            <p:txEl>
                                              <p:pRg st="0" end="0"/>
                                            </p:txEl>
                                          </p:spTgt>
                                        </p:tgtEl>
                                      </p:cBhvr>
                                    </p:animEffect>
                                    <p:animScale>
                                      <p:cBhvr>
                                        <p:cTn id="31" dur="770" accel="100000">
                                          <p:stCondLst>
                                            <p:cond delay="1230"/>
                                          </p:stCondLst>
                                        </p:cTn>
                                        <p:tgtEl>
                                          <p:spTgt spid="8">
                                            <p:txEl>
                                              <p:pRg st="0" end="0"/>
                                            </p:txEl>
                                          </p:spTgt>
                                        </p:tgtEl>
                                      </p:cBhvr>
                                      <p:from x="200000" y="450000"/>
                                      <p:to x="10000" y="10000"/>
                                    </p:animScale>
                                    <p:animScale>
                                      <p:cBhvr>
                                        <p:cTn id="32" dur="1230" decel="100000"/>
                                        <p:tgtEl>
                                          <p:spTgt spid="8">
                                            <p:txEl>
                                              <p:pRg st="0" end="0"/>
                                            </p:txEl>
                                          </p:spTgt>
                                        </p:tgtEl>
                                      </p:cBhvr>
                                      <p:from x="100000" y="100000"/>
                                      <p:to x="200000" y="450000"/>
                                    </p:animScale>
                                    <p:anim from="(ppt_x)" to="(0.5)" calcmode="lin" valueType="num">
                                      <p:cBhvr>
                                        <p:cTn id="33" dur="1230" decel="100000"/>
                                        <p:tgtEl>
                                          <p:spTgt spid="8">
                                            <p:txEl>
                                              <p:pRg st="0" end="0"/>
                                            </p:txEl>
                                          </p:spTgt>
                                        </p:tgtEl>
                                        <p:attrNameLst>
                                          <p:attrName>ppt_x</p:attrName>
                                        </p:attrNameLst>
                                      </p:cBhvr>
                                    </p:anim>
                                    <p:anim from="(0.5)" to="(0.5)" calcmode="lin" valueType="num">
                                      <p:cBhvr>
                                        <p:cTn id="34" dur="770">
                                          <p:stCondLst>
                                            <p:cond delay="1230"/>
                                          </p:stCondLst>
                                        </p:cTn>
                                        <p:tgtEl>
                                          <p:spTgt spid="8">
                                            <p:txEl>
                                              <p:pRg st="0" end="0"/>
                                            </p:txEl>
                                          </p:spTgt>
                                        </p:tgtEl>
                                        <p:attrNameLst>
                                          <p:attrName>ppt_x</p:attrName>
                                        </p:attrNameLst>
                                      </p:cBhvr>
                                    </p:anim>
                                    <p:anim from="(ppt_y)" to="(ppt_y+0.4)" calcmode="lin" valueType="num">
                                      <p:cBhvr>
                                        <p:cTn id="35" dur="1230" decel="100000"/>
                                        <p:tgtEl>
                                          <p:spTgt spid="8">
                                            <p:txEl>
                                              <p:pRg st="0" end="0"/>
                                            </p:txEl>
                                          </p:spTgt>
                                        </p:tgtEl>
                                        <p:attrNameLst>
                                          <p:attrName>ppt_y</p:attrName>
                                        </p:attrNameLst>
                                      </p:cBhvr>
                                    </p:anim>
                                    <p:anim from="(ppt_y)" to="(ppt_y)" calcmode="lin" valueType="num">
                                      <p:cBhvr>
                                        <p:cTn id="36" dur="770">
                                          <p:stCondLst>
                                            <p:cond delay="1230"/>
                                          </p:stCondLst>
                                        </p:cTn>
                                        <p:tgtEl>
                                          <p:spTgt spid="8">
                                            <p:txEl>
                                              <p:pRg st="0" end="0"/>
                                            </p:txEl>
                                          </p:spTgt>
                                        </p:tgtEl>
                                        <p:attrNameLst>
                                          <p:attrName>ppt_y</p:attrName>
                                        </p:attrNameLst>
                                      </p:cBhvr>
                                    </p:anim>
                                    <p:set>
                                      <p:cBhvr>
                                        <p:cTn id="37" dur="1" fill="hold">
                                          <p:stCondLst>
                                            <p:cond delay="1999"/>
                                          </p:stCondLst>
                                        </p:cTn>
                                        <p:tgtEl>
                                          <p:spTgt spid="8">
                                            <p:txEl>
                                              <p:pRg st="0" end="0"/>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1" presetClass="exit" presetSubtype="0" fill="hold" grpId="1" nodeType="clickEffect">
                                  <p:stCondLst>
                                    <p:cond delay="0"/>
                                  </p:stCondLst>
                                  <p:childTnLst>
                                    <p:animEffect transition="out" filter="fade">
                                      <p:cBhvr>
                                        <p:cTn id="41" dur="770" accel="100000">
                                          <p:stCondLst>
                                            <p:cond delay="1230"/>
                                          </p:stCondLst>
                                        </p:cTn>
                                        <p:tgtEl>
                                          <p:spTgt spid="8">
                                            <p:txEl>
                                              <p:pRg st="1" end="1"/>
                                            </p:txEl>
                                          </p:spTgt>
                                        </p:tgtEl>
                                      </p:cBhvr>
                                    </p:animEffect>
                                    <p:animScale>
                                      <p:cBhvr>
                                        <p:cTn id="42" dur="770" accel="100000">
                                          <p:stCondLst>
                                            <p:cond delay="1230"/>
                                          </p:stCondLst>
                                        </p:cTn>
                                        <p:tgtEl>
                                          <p:spTgt spid="8">
                                            <p:txEl>
                                              <p:pRg st="1" end="1"/>
                                            </p:txEl>
                                          </p:spTgt>
                                        </p:tgtEl>
                                      </p:cBhvr>
                                      <p:from x="200000" y="450000"/>
                                      <p:to x="10000" y="10000"/>
                                    </p:animScale>
                                    <p:animScale>
                                      <p:cBhvr>
                                        <p:cTn id="43" dur="1230" decel="100000"/>
                                        <p:tgtEl>
                                          <p:spTgt spid="8">
                                            <p:txEl>
                                              <p:pRg st="1" end="1"/>
                                            </p:txEl>
                                          </p:spTgt>
                                        </p:tgtEl>
                                      </p:cBhvr>
                                      <p:from x="100000" y="100000"/>
                                      <p:to x="200000" y="450000"/>
                                    </p:animScale>
                                    <p:anim from="(ppt_x)" to="(0.5)" calcmode="lin" valueType="num">
                                      <p:cBhvr>
                                        <p:cTn id="44" dur="1230" decel="100000"/>
                                        <p:tgtEl>
                                          <p:spTgt spid="8">
                                            <p:txEl>
                                              <p:pRg st="1" end="1"/>
                                            </p:txEl>
                                          </p:spTgt>
                                        </p:tgtEl>
                                        <p:attrNameLst>
                                          <p:attrName>ppt_x</p:attrName>
                                        </p:attrNameLst>
                                      </p:cBhvr>
                                    </p:anim>
                                    <p:anim from="(0.5)" to="(0.5)" calcmode="lin" valueType="num">
                                      <p:cBhvr>
                                        <p:cTn id="45" dur="770">
                                          <p:stCondLst>
                                            <p:cond delay="1230"/>
                                          </p:stCondLst>
                                        </p:cTn>
                                        <p:tgtEl>
                                          <p:spTgt spid="8">
                                            <p:txEl>
                                              <p:pRg st="1" end="1"/>
                                            </p:txEl>
                                          </p:spTgt>
                                        </p:tgtEl>
                                        <p:attrNameLst>
                                          <p:attrName>ppt_x</p:attrName>
                                        </p:attrNameLst>
                                      </p:cBhvr>
                                    </p:anim>
                                    <p:anim from="(ppt_y)" to="(ppt_y+0.4)" calcmode="lin" valueType="num">
                                      <p:cBhvr>
                                        <p:cTn id="46" dur="1230" decel="100000"/>
                                        <p:tgtEl>
                                          <p:spTgt spid="8">
                                            <p:txEl>
                                              <p:pRg st="1" end="1"/>
                                            </p:txEl>
                                          </p:spTgt>
                                        </p:tgtEl>
                                        <p:attrNameLst>
                                          <p:attrName>ppt_y</p:attrName>
                                        </p:attrNameLst>
                                      </p:cBhvr>
                                    </p:anim>
                                    <p:anim from="(ppt_y)" to="(ppt_y)" calcmode="lin" valueType="num">
                                      <p:cBhvr>
                                        <p:cTn id="47" dur="770">
                                          <p:stCondLst>
                                            <p:cond delay="1230"/>
                                          </p:stCondLst>
                                        </p:cTn>
                                        <p:tgtEl>
                                          <p:spTgt spid="8">
                                            <p:txEl>
                                              <p:pRg st="1" end="1"/>
                                            </p:txEl>
                                          </p:spTgt>
                                        </p:tgtEl>
                                        <p:attrNameLst>
                                          <p:attrName>ppt_y</p:attrName>
                                        </p:attrNameLst>
                                      </p:cBhvr>
                                    </p:anim>
                                    <p:set>
                                      <p:cBhvr>
                                        <p:cTn id="48" dur="1" fill="hold">
                                          <p:stCondLst>
                                            <p:cond delay="1999"/>
                                          </p:stCondLst>
                                        </p:cTn>
                                        <p:tgtEl>
                                          <p:spTgt spid="8">
                                            <p:txEl>
                                              <p:pRg st="1" end="1"/>
                                            </p:txEl>
                                          </p:spTgt>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5" presetClass="entr" presetSubtype="0" fill="hold" grpId="0" nodeType="click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 calcmode="lin" valueType="num">
                                      <p:cBhvr>
                                        <p:cTn id="53"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54"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55" dur="1000" fill="hold"/>
                                        <p:tgtEl>
                                          <p:spTgt spid="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7" fill="hold">
                      <p:stCondLst>
                        <p:cond delay="indefinite"/>
                      </p:stCondLst>
                      <p:childTnLst>
                        <p:par>
                          <p:cTn id="58" fill="hold">
                            <p:stCondLst>
                              <p:cond delay="0"/>
                            </p:stCondLst>
                            <p:childTnLst>
                              <p:par>
                                <p:cTn id="59" presetID="15" presetClass="entr" presetSubtype="0" fill="hold" grpId="0" nodeType="clickEffect">
                                  <p:stCondLst>
                                    <p:cond delay="0"/>
                                  </p:stCondLst>
                                  <p:childTnLst>
                                    <p:set>
                                      <p:cBhvr>
                                        <p:cTn id="60" dur="1" fill="hold">
                                          <p:stCondLst>
                                            <p:cond delay="0"/>
                                          </p:stCondLst>
                                        </p:cTn>
                                        <p:tgtEl>
                                          <p:spTgt spid="9">
                                            <p:txEl>
                                              <p:pRg st="1" end="1"/>
                                            </p:txEl>
                                          </p:spTgt>
                                        </p:tgtEl>
                                        <p:attrNameLst>
                                          <p:attrName>style.visibility</p:attrName>
                                        </p:attrNameLst>
                                      </p:cBhvr>
                                      <p:to>
                                        <p:strVal val="visible"/>
                                      </p:to>
                                    </p:set>
                                    <p:anim calcmode="lin" valueType="num">
                                      <p:cBhvr>
                                        <p:cTn id="61" dur="1000" fill="hold"/>
                                        <p:tgtEl>
                                          <p:spTgt spid="9">
                                            <p:txEl>
                                              <p:pRg st="1" end="1"/>
                                            </p:txEl>
                                          </p:spTgt>
                                        </p:tgtEl>
                                        <p:attrNameLst>
                                          <p:attrName>ppt_w</p:attrName>
                                        </p:attrNameLst>
                                      </p:cBhvr>
                                      <p:tavLst>
                                        <p:tav tm="0">
                                          <p:val>
                                            <p:fltVal val="0"/>
                                          </p:val>
                                        </p:tav>
                                        <p:tav tm="100000">
                                          <p:val>
                                            <p:strVal val="#ppt_w"/>
                                          </p:val>
                                        </p:tav>
                                      </p:tavLst>
                                    </p:anim>
                                    <p:anim calcmode="lin" valueType="num">
                                      <p:cBhvr>
                                        <p:cTn id="62" dur="1000" fill="hold"/>
                                        <p:tgtEl>
                                          <p:spTgt spid="9">
                                            <p:txEl>
                                              <p:pRg st="1" end="1"/>
                                            </p:txEl>
                                          </p:spTgt>
                                        </p:tgtEl>
                                        <p:attrNameLst>
                                          <p:attrName>ppt_h</p:attrName>
                                        </p:attrNameLst>
                                      </p:cBhvr>
                                      <p:tavLst>
                                        <p:tav tm="0">
                                          <p:val>
                                            <p:fltVal val="0"/>
                                          </p:val>
                                        </p:tav>
                                        <p:tav tm="100000">
                                          <p:val>
                                            <p:strVal val="#ppt_h"/>
                                          </p:val>
                                        </p:tav>
                                      </p:tavLst>
                                    </p:anim>
                                    <p:anim calcmode="lin" valueType="num">
                                      <p:cBhvr>
                                        <p:cTn id="63" dur="1000" fill="hold"/>
                                        <p:tgtEl>
                                          <p:spTgt spid="9">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9">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5" fill="hold">
                      <p:stCondLst>
                        <p:cond delay="indefinite"/>
                      </p:stCondLst>
                      <p:childTnLst>
                        <p:par>
                          <p:cTn id="66" fill="hold">
                            <p:stCondLst>
                              <p:cond delay="0"/>
                            </p:stCondLst>
                            <p:childTnLst>
                              <p:par>
                                <p:cTn id="67" presetID="15" presetClass="entr" presetSubtype="0" fill="hold" grpId="0" nodeType="clickEffect">
                                  <p:stCondLst>
                                    <p:cond delay="0"/>
                                  </p:stCondLst>
                                  <p:childTnLst>
                                    <p:set>
                                      <p:cBhvr>
                                        <p:cTn id="68" dur="1" fill="hold">
                                          <p:stCondLst>
                                            <p:cond delay="0"/>
                                          </p:stCondLst>
                                        </p:cTn>
                                        <p:tgtEl>
                                          <p:spTgt spid="9">
                                            <p:txEl>
                                              <p:pRg st="2" end="2"/>
                                            </p:txEl>
                                          </p:spTgt>
                                        </p:tgtEl>
                                        <p:attrNameLst>
                                          <p:attrName>style.visibility</p:attrName>
                                        </p:attrNameLst>
                                      </p:cBhvr>
                                      <p:to>
                                        <p:strVal val="visible"/>
                                      </p:to>
                                    </p:set>
                                    <p:anim calcmode="lin" valueType="num">
                                      <p:cBhvr>
                                        <p:cTn id="69" dur="1000" fill="hold"/>
                                        <p:tgtEl>
                                          <p:spTgt spid="9">
                                            <p:txEl>
                                              <p:pRg st="2" end="2"/>
                                            </p:txEl>
                                          </p:spTgt>
                                        </p:tgtEl>
                                        <p:attrNameLst>
                                          <p:attrName>ppt_w</p:attrName>
                                        </p:attrNameLst>
                                      </p:cBhvr>
                                      <p:tavLst>
                                        <p:tav tm="0">
                                          <p:val>
                                            <p:fltVal val="0"/>
                                          </p:val>
                                        </p:tav>
                                        <p:tav tm="100000">
                                          <p:val>
                                            <p:strVal val="#ppt_w"/>
                                          </p:val>
                                        </p:tav>
                                      </p:tavLst>
                                    </p:anim>
                                    <p:anim calcmode="lin" valueType="num">
                                      <p:cBhvr>
                                        <p:cTn id="70" dur="1000" fill="hold"/>
                                        <p:tgtEl>
                                          <p:spTgt spid="9">
                                            <p:txEl>
                                              <p:pRg st="2" end="2"/>
                                            </p:txEl>
                                          </p:spTgt>
                                        </p:tgtEl>
                                        <p:attrNameLst>
                                          <p:attrName>ppt_h</p:attrName>
                                        </p:attrNameLst>
                                      </p:cBhvr>
                                      <p:tavLst>
                                        <p:tav tm="0">
                                          <p:val>
                                            <p:fltVal val="0"/>
                                          </p:val>
                                        </p:tav>
                                        <p:tav tm="100000">
                                          <p:val>
                                            <p:strVal val="#ppt_h"/>
                                          </p:val>
                                        </p:tav>
                                      </p:tavLst>
                                    </p:anim>
                                    <p:anim calcmode="lin" valueType="num">
                                      <p:cBhvr>
                                        <p:cTn id="71" dur="1000" fill="hold"/>
                                        <p:tgtEl>
                                          <p:spTgt spid="9">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72" dur="1000" fill="hold"/>
                                        <p:tgtEl>
                                          <p:spTgt spid="9">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3" fill="hold">
                      <p:stCondLst>
                        <p:cond delay="indefinite"/>
                      </p:stCondLst>
                      <p:childTnLst>
                        <p:par>
                          <p:cTn id="74" fill="hold">
                            <p:stCondLst>
                              <p:cond delay="0"/>
                            </p:stCondLst>
                            <p:childTnLst>
                              <p:par>
                                <p:cTn id="75" presetID="15" presetClass="entr" presetSubtype="0" fill="hold" grpId="0" nodeType="clickEffect">
                                  <p:stCondLst>
                                    <p:cond delay="0"/>
                                  </p:stCondLst>
                                  <p:childTnLst>
                                    <p:set>
                                      <p:cBhvr>
                                        <p:cTn id="76" dur="1" fill="hold">
                                          <p:stCondLst>
                                            <p:cond delay="0"/>
                                          </p:stCondLst>
                                        </p:cTn>
                                        <p:tgtEl>
                                          <p:spTgt spid="9">
                                            <p:txEl>
                                              <p:pRg st="3" end="3"/>
                                            </p:txEl>
                                          </p:spTgt>
                                        </p:tgtEl>
                                        <p:attrNameLst>
                                          <p:attrName>style.visibility</p:attrName>
                                        </p:attrNameLst>
                                      </p:cBhvr>
                                      <p:to>
                                        <p:strVal val="visible"/>
                                      </p:to>
                                    </p:set>
                                    <p:anim calcmode="lin" valueType="num">
                                      <p:cBhvr>
                                        <p:cTn id="77" dur="1000" fill="hold"/>
                                        <p:tgtEl>
                                          <p:spTgt spid="9">
                                            <p:txEl>
                                              <p:pRg st="3" end="3"/>
                                            </p:txEl>
                                          </p:spTgt>
                                        </p:tgtEl>
                                        <p:attrNameLst>
                                          <p:attrName>ppt_w</p:attrName>
                                        </p:attrNameLst>
                                      </p:cBhvr>
                                      <p:tavLst>
                                        <p:tav tm="0">
                                          <p:val>
                                            <p:fltVal val="0"/>
                                          </p:val>
                                        </p:tav>
                                        <p:tav tm="100000">
                                          <p:val>
                                            <p:strVal val="#ppt_w"/>
                                          </p:val>
                                        </p:tav>
                                      </p:tavLst>
                                    </p:anim>
                                    <p:anim calcmode="lin" valueType="num">
                                      <p:cBhvr>
                                        <p:cTn id="78" dur="1000" fill="hold"/>
                                        <p:tgtEl>
                                          <p:spTgt spid="9">
                                            <p:txEl>
                                              <p:pRg st="3" end="3"/>
                                            </p:txEl>
                                          </p:spTgt>
                                        </p:tgtEl>
                                        <p:attrNameLst>
                                          <p:attrName>ppt_h</p:attrName>
                                        </p:attrNameLst>
                                      </p:cBhvr>
                                      <p:tavLst>
                                        <p:tav tm="0">
                                          <p:val>
                                            <p:fltVal val="0"/>
                                          </p:val>
                                        </p:tav>
                                        <p:tav tm="100000">
                                          <p:val>
                                            <p:strVal val="#ppt_h"/>
                                          </p:val>
                                        </p:tav>
                                      </p:tavLst>
                                    </p:anim>
                                    <p:anim calcmode="lin" valueType="num">
                                      <p:cBhvr>
                                        <p:cTn id="79" dur="1000" fill="hold"/>
                                        <p:tgtEl>
                                          <p:spTgt spid="9">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9">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1" fill="hold">
                      <p:stCondLst>
                        <p:cond delay="indefinite"/>
                      </p:stCondLst>
                      <p:childTnLst>
                        <p:par>
                          <p:cTn id="82" fill="hold">
                            <p:stCondLst>
                              <p:cond delay="0"/>
                            </p:stCondLst>
                            <p:childTnLst>
                              <p:par>
                                <p:cTn id="83" presetID="15" presetClass="entr" presetSubtype="0" fill="hold" grpId="0" nodeType="clickEffect">
                                  <p:stCondLst>
                                    <p:cond delay="0"/>
                                  </p:stCondLst>
                                  <p:childTnLst>
                                    <p:set>
                                      <p:cBhvr>
                                        <p:cTn id="84" dur="1" fill="hold">
                                          <p:stCondLst>
                                            <p:cond delay="0"/>
                                          </p:stCondLst>
                                        </p:cTn>
                                        <p:tgtEl>
                                          <p:spTgt spid="9">
                                            <p:txEl>
                                              <p:pRg st="4" end="4"/>
                                            </p:txEl>
                                          </p:spTgt>
                                        </p:tgtEl>
                                        <p:attrNameLst>
                                          <p:attrName>style.visibility</p:attrName>
                                        </p:attrNameLst>
                                      </p:cBhvr>
                                      <p:to>
                                        <p:strVal val="visible"/>
                                      </p:to>
                                    </p:set>
                                    <p:anim calcmode="lin" valueType="num">
                                      <p:cBhvr>
                                        <p:cTn id="85" dur="1000" fill="hold"/>
                                        <p:tgtEl>
                                          <p:spTgt spid="9">
                                            <p:txEl>
                                              <p:pRg st="4" end="4"/>
                                            </p:txEl>
                                          </p:spTgt>
                                        </p:tgtEl>
                                        <p:attrNameLst>
                                          <p:attrName>ppt_w</p:attrName>
                                        </p:attrNameLst>
                                      </p:cBhvr>
                                      <p:tavLst>
                                        <p:tav tm="0">
                                          <p:val>
                                            <p:fltVal val="0"/>
                                          </p:val>
                                        </p:tav>
                                        <p:tav tm="100000">
                                          <p:val>
                                            <p:strVal val="#ppt_w"/>
                                          </p:val>
                                        </p:tav>
                                      </p:tavLst>
                                    </p:anim>
                                    <p:anim calcmode="lin" valueType="num">
                                      <p:cBhvr>
                                        <p:cTn id="86" dur="1000" fill="hold"/>
                                        <p:tgtEl>
                                          <p:spTgt spid="9">
                                            <p:txEl>
                                              <p:pRg st="4" end="4"/>
                                            </p:txEl>
                                          </p:spTgt>
                                        </p:tgtEl>
                                        <p:attrNameLst>
                                          <p:attrName>ppt_h</p:attrName>
                                        </p:attrNameLst>
                                      </p:cBhvr>
                                      <p:tavLst>
                                        <p:tav tm="0">
                                          <p:val>
                                            <p:fltVal val="0"/>
                                          </p:val>
                                        </p:tav>
                                        <p:tav tm="100000">
                                          <p:val>
                                            <p:strVal val="#ppt_h"/>
                                          </p:val>
                                        </p:tav>
                                      </p:tavLst>
                                    </p:anim>
                                    <p:anim calcmode="lin" valueType="num">
                                      <p:cBhvr>
                                        <p:cTn id="87" dur="1000" fill="hold"/>
                                        <p:tgtEl>
                                          <p:spTgt spid="9">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9">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9" fill="hold">
                      <p:stCondLst>
                        <p:cond delay="indefinite"/>
                      </p:stCondLst>
                      <p:childTnLst>
                        <p:par>
                          <p:cTn id="90" fill="hold">
                            <p:stCondLst>
                              <p:cond delay="0"/>
                            </p:stCondLst>
                            <p:childTnLst>
                              <p:par>
                                <p:cTn id="91" presetID="15" presetClass="entr" presetSubtype="0" fill="hold" grpId="0" nodeType="clickEffect">
                                  <p:stCondLst>
                                    <p:cond delay="0"/>
                                  </p:stCondLst>
                                  <p:childTnLst>
                                    <p:set>
                                      <p:cBhvr>
                                        <p:cTn id="92" dur="1" fill="hold">
                                          <p:stCondLst>
                                            <p:cond delay="0"/>
                                          </p:stCondLst>
                                        </p:cTn>
                                        <p:tgtEl>
                                          <p:spTgt spid="9">
                                            <p:txEl>
                                              <p:pRg st="5" end="5"/>
                                            </p:txEl>
                                          </p:spTgt>
                                        </p:tgtEl>
                                        <p:attrNameLst>
                                          <p:attrName>style.visibility</p:attrName>
                                        </p:attrNameLst>
                                      </p:cBhvr>
                                      <p:to>
                                        <p:strVal val="visible"/>
                                      </p:to>
                                    </p:set>
                                    <p:anim calcmode="lin" valueType="num">
                                      <p:cBhvr>
                                        <p:cTn id="93" dur="1000" fill="hold"/>
                                        <p:tgtEl>
                                          <p:spTgt spid="9">
                                            <p:txEl>
                                              <p:pRg st="5" end="5"/>
                                            </p:txEl>
                                          </p:spTgt>
                                        </p:tgtEl>
                                        <p:attrNameLst>
                                          <p:attrName>ppt_w</p:attrName>
                                        </p:attrNameLst>
                                      </p:cBhvr>
                                      <p:tavLst>
                                        <p:tav tm="0">
                                          <p:val>
                                            <p:fltVal val="0"/>
                                          </p:val>
                                        </p:tav>
                                        <p:tav tm="100000">
                                          <p:val>
                                            <p:strVal val="#ppt_w"/>
                                          </p:val>
                                        </p:tav>
                                      </p:tavLst>
                                    </p:anim>
                                    <p:anim calcmode="lin" valueType="num">
                                      <p:cBhvr>
                                        <p:cTn id="94" dur="1000" fill="hold"/>
                                        <p:tgtEl>
                                          <p:spTgt spid="9">
                                            <p:txEl>
                                              <p:pRg st="5" end="5"/>
                                            </p:txEl>
                                          </p:spTgt>
                                        </p:tgtEl>
                                        <p:attrNameLst>
                                          <p:attrName>ppt_h</p:attrName>
                                        </p:attrNameLst>
                                      </p:cBhvr>
                                      <p:tavLst>
                                        <p:tav tm="0">
                                          <p:val>
                                            <p:fltVal val="0"/>
                                          </p:val>
                                        </p:tav>
                                        <p:tav tm="100000">
                                          <p:val>
                                            <p:strVal val="#ppt_h"/>
                                          </p:val>
                                        </p:tav>
                                      </p:tavLst>
                                    </p:anim>
                                    <p:anim calcmode="lin" valueType="num">
                                      <p:cBhvr>
                                        <p:cTn id="95" dur="1000" fill="hold"/>
                                        <p:tgtEl>
                                          <p:spTgt spid="9">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9">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7" fill="hold">
                      <p:stCondLst>
                        <p:cond delay="indefinite"/>
                      </p:stCondLst>
                      <p:childTnLst>
                        <p:par>
                          <p:cTn id="98" fill="hold">
                            <p:stCondLst>
                              <p:cond delay="0"/>
                            </p:stCondLst>
                            <p:childTnLst>
                              <p:par>
                                <p:cTn id="99" presetID="15" presetClass="entr" presetSubtype="0" fill="hold" grpId="0" nodeType="clickEffect">
                                  <p:stCondLst>
                                    <p:cond delay="0"/>
                                  </p:stCondLst>
                                  <p:childTnLst>
                                    <p:set>
                                      <p:cBhvr>
                                        <p:cTn id="100" dur="1" fill="hold">
                                          <p:stCondLst>
                                            <p:cond delay="0"/>
                                          </p:stCondLst>
                                        </p:cTn>
                                        <p:tgtEl>
                                          <p:spTgt spid="9">
                                            <p:txEl>
                                              <p:pRg st="6" end="6"/>
                                            </p:txEl>
                                          </p:spTgt>
                                        </p:tgtEl>
                                        <p:attrNameLst>
                                          <p:attrName>style.visibility</p:attrName>
                                        </p:attrNameLst>
                                      </p:cBhvr>
                                      <p:to>
                                        <p:strVal val="visible"/>
                                      </p:to>
                                    </p:set>
                                    <p:anim calcmode="lin" valueType="num">
                                      <p:cBhvr>
                                        <p:cTn id="101" dur="1000" fill="hold"/>
                                        <p:tgtEl>
                                          <p:spTgt spid="9">
                                            <p:txEl>
                                              <p:pRg st="6" end="6"/>
                                            </p:txEl>
                                          </p:spTgt>
                                        </p:tgtEl>
                                        <p:attrNameLst>
                                          <p:attrName>ppt_w</p:attrName>
                                        </p:attrNameLst>
                                      </p:cBhvr>
                                      <p:tavLst>
                                        <p:tav tm="0">
                                          <p:val>
                                            <p:fltVal val="0"/>
                                          </p:val>
                                        </p:tav>
                                        <p:tav tm="100000">
                                          <p:val>
                                            <p:strVal val="#ppt_w"/>
                                          </p:val>
                                        </p:tav>
                                      </p:tavLst>
                                    </p:anim>
                                    <p:anim calcmode="lin" valueType="num">
                                      <p:cBhvr>
                                        <p:cTn id="102" dur="1000" fill="hold"/>
                                        <p:tgtEl>
                                          <p:spTgt spid="9">
                                            <p:txEl>
                                              <p:pRg st="6" end="6"/>
                                            </p:txEl>
                                          </p:spTgt>
                                        </p:tgtEl>
                                        <p:attrNameLst>
                                          <p:attrName>ppt_h</p:attrName>
                                        </p:attrNameLst>
                                      </p:cBhvr>
                                      <p:tavLst>
                                        <p:tav tm="0">
                                          <p:val>
                                            <p:fltVal val="0"/>
                                          </p:val>
                                        </p:tav>
                                        <p:tav tm="100000">
                                          <p:val>
                                            <p:strVal val="#ppt_h"/>
                                          </p:val>
                                        </p:tav>
                                      </p:tavLst>
                                    </p:anim>
                                    <p:anim calcmode="lin" valueType="num">
                                      <p:cBhvr>
                                        <p:cTn id="103" dur="1000" fill="hold"/>
                                        <p:tgtEl>
                                          <p:spTgt spid="9">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104" dur="1000" fill="hold"/>
                                        <p:tgtEl>
                                          <p:spTgt spid="9">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05" fill="hold">
                      <p:stCondLst>
                        <p:cond delay="indefinite"/>
                      </p:stCondLst>
                      <p:childTnLst>
                        <p:par>
                          <p:cTn id="106" fill="hold">
                            <p:stCondLst>
                              <p:cond delay="0"/>
                            </p:stCondLst>
                            <p:childTnLst>
                              <p:par>
                                <p:cTn id="107" presetID="15" presetClass="entr" presetSubtype="0" fill="hold" grpId="0" nodeType="clickEffect">
                                  <p:stCondLst>
                                    <p:cond delay="0"/>
                                  </p:stCondLst>
                                  <p:childTnLst>
                                    <p:set>
                                      <p:cBhvr>
                                        <p:cTn id="108" dur="1" fill="hold">
                                          <p:stCondLst>
                                            <p:cond delay="0"/>
                                          </p:stCondLst>
                                        </p:cTn>
                                        <p:tgtEl>
                                          <p:spTgt spid="9">
                                            <p:txEl>
                                              <p:pRg st="7" end="7"/>
                                            </p:txEl>
                                          </p:spTgt>
                                        </p:tgtEl>
                                        <p:attrNameLst>
                                          <p:attrName>style.visibility</p:attrName>
                                        </p:attrNameLst>
                                      </p:cBhvr>
                                      <p:to>
                                        <p:strVal val="visible"/>
                                      </p:to>
                                    </p:set>
                                    <p:anim calcmode="lin" valueType="num">
                                      <p:cBhvr>
                                        <p:cTn id="109" dur="1000" fill="hold"/>
                                        <p:tgtEl>
                                          <p:spTgt spid="9">
                                            <p:txEl>
                                              <p:pRg st="7" end="7"/>
                                            </p:txEl>
                                          </p:spTgt>
                                        </p:tgtEl>
                                        <p:attrNameLst>
                                          <p:attrName>ppt_w</p:attrName>
                                        </p:attrNameLst>
                                      </p:cBhvr>
                                      <p:tavLst>
                                        <p:tav tm="0">
                                          <p:val>
                                            <p:fltVal val="0"/>
                                          </p:val>
                                        </p:tav>
                                        <p:tav tm="100000">
                                          <p:val>
                                            <p:strVal val="#ppt_w"/>
                                          </p:val>
                                        </p:tav>
                                      </p:tavLst>
                                    </p:anim>
                                    <p:anim calcmode="lin" valueType="num">
                                      <p:cBhvr>
                                        <p:cTn id="110" dur="1000" fill="hold"/>
                                        <p:tgtEl>
                                          <p:spTgt spid="9">
                                            <p:txEl>
                                              <p:pRg st="7" end="7"/>
                                            </p:txEl>
                                          </p:spTgt>
                                        </p:tgtEl>
                                        <p:attrNameLst>
                                          <p:attrName>ppt_h</p:attrName>
                                        </p:attrNameLst>
                                      </p:cBhvr>
                                      <p:tavLst>
                                        <p:tav tm="0">
                                          <p:val>
                                            <p:fltVal val="0"/>
                                          </p:val>
                                        </p:tav>
                                        <p:tav tm="100000">
                                          <p:val>
                                            <p:strVal val="#ppt_h"/>
                                          </p:val>
                                        </p:tav>
                                      </p:tavLst>
                                    </p:anim>
                                    <p:anim calcmode="lin" valueType="num">
                                      <p:cBhvr>
                                        <p:cTn id="111" dur="1000" fill="hold"/>
                                        <p:tgtEl>
                                          <p:spTgt spid="9">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9">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3" fill="hold">
                      <p:stCondLst>
                        <p:cond delay="indefinite"/>
                      </p:stCondLst>
                      <p:childTnLst>
                        <p:par>
                          <p:cTn id="114" fill="hold">
                            <p:stCondLst>
                              <p:cond delay="0"/>
                            </p:stCondLst>
                            <p:childTnLst>
                              <p:par>
                                <p:cTn id="115" presetID="15" presetClass="entr" presetSubtype="0" fill="hold" grpId="0" nodeType="clickEffect">
                                  <p:stCondLst>
                                    <p:cond delay="0"/>
                                  </p:stCondLst>
                                  <p:childTnLst>
                                    <p:set>
                                      <p:cBhvr>
                                        <p:cTn id="116" dur="1" fill="hold">
                                          <p:stCondLst>
                                            <p:cond delay="0"/>
                                          </p:stCondLst>
                                        </p:cTn>
                                        <p:tgtEl>
                                          <p:spTgt spid="9">
                                            <p:txEl>
                                              <p:pRg st="8" end="8"/>
                                            </p:txEl>
                                          </p:spTgt>
                                        </p:tgtEl>
                                        <p:attrNameLst>
                                          <p:attrName>style.visibility</p:attrName>
                                        </p:attrNameLst>
                                      </p:cBhvr>
                                      <p:to>
                                        <p:strVal val="visible"/>
                                      </p:to>
                                    </p:set>
                                    <p:anim calcmode="lin" valueType="num">
                                      <p:cBhvr>
                                        <p:cTn id="117" dur="1000" fill="hold"/>
                                        <p:tgtEl>
                                          <p:spTgt spid="9">
                                            <p:txEl>
                                              <p:pRg st="8" end="8"/>
                                            </p:txEl>
                                          </p:spTgt>
                                        </p:tgtEl>
                                        <p:attrNameLst>
                                          <p:attrName>ppt_w</p:attrName>
                                        </p:attrNameLst>
                                      </p:cBhvr>
                                      <p:tavLst>
                                        <p:tav tm="0">
                                          <p:val>
                                            <p:fltVal val="0"/>
                                          </p:val>
                                        </p:tav>
                                        <p:tav tm="100000">
                                          <p:val>
                                            <p:strVal val="#ppt_w"/>
                                          </p:val>
                                        </p:tav>
                                      </p:tavLst>
                                    </p:anim>
                                    <p:anim calcmode="lin" valueType="num">
                                      <p:cBhvr>
                                        <p:cTn id="118" dur="1000" fill="hold"/>
                                        <p:tgtEl>
                                          <p:spTgt spid="9">
                                            <p:txEl>
                                              <p:pRg st="8" end="8"/>
                                            </p:txEl>
                                          </p:spTgt>
                                        </p:tgtEl>
                                        <p:attrNameLst>
                                          <p:attrName>ppt_h</p:attrName>
                                        </p:attrNameLst>
                                      </p:cBhvr>
                                      <p:tavLst>
                                        <p:tav tm="0">
                                          <p:val>
                                            <p:fltVal val="0"/>
                                          </p:val>
                                        </p:tav>
                                        <p:tav tm="100000">
                                          <p:val>
                                            <p:strVal val="#ppt_h"/>
                                          </p:val>
                                        </p:tav>
                                      </p:tavLst>
                                    </p:anim>
                                    <p:anim calcmode="lin" valueType="num">
                                      <p:cBhvr>
                                        <p:cTn id="119" dur="1000" fill="hold"/>
                                        <p:tgtEl>
                                          <p:spTgt spid="9">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120" dur="1000" fill="hold"/>
                                        <p:tgtEl>
                                          <p:spTgt spid="9">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uild="p"/>
      <p:bldP spid="8" grpId="1" build="p"/>
      <p:bldP spid="9"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0" y="152400"/>
            <a:ext cx="9144000" cy="1323439"/>
          </a:xfrm>
          <a:prstGeom prst="rect">
            <a:avLst/>
          </a:prstGeom>
          <a:noFill/>
        </p:spPr>
        <p:txBody>
          <a:bodyPr wrap="square" lIns="91440" tIns="45720" rIns="91440" bIns="45720">
            <a:spAutoFit/>
          </a:bodyP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Solving Equations</a:t>
            </a:r>
            <a:endParaRPr lang="en-US" sz="8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TextBox 3"/>
          <p:cNvSpPr txBox="1"/>
          <p:nvPr/>
        </p:nvSpPr>
        <p:spPr>
          <a:xfrm>
            <a:off x="1752600" y="1676400"/>
            <a:ext cx="5638800" cy="1754326"/>
          </a:xfrm>
          <a:prstGeom prst="rect">
            <a:avLst/>
          </a:prstGeom>
          <a:noFill/>
        </p:spPr>
        <p:txBody>
          <a:bodyPr wrap="square" rtlCol="0">
            <a:spAutoFit/>
          </a:bodyPr>
          <a:lstStyle/>
          <a:p>
            <a:r>
              <a:rPr lang="en-US" dirty="0" smtClean="0"/>
              <a:t>When the number in the equation is positive you add the opposite to the number. Then you add the opposite to the answer. That way, the variable is alone on the left side of the equation in this example, and the difference of the answer and the opposite number is on the other.</a:t>
            </a:r>
            <a:endParaRPr lang="en-US" dirty="0"/>
          </a:p>
        </p:txBody>
      </p:sp>
      <p:sp>
        <p:nvSpPr>
          <p:cNvPr id="6" name="TextBox 5"/>
          <p:cNvSpPr txBox="1"/>
          <p:nvPr/>
        </p:nvSpPr>
        <p:spPr>
          <a:xfrm>
            <a:off x="3048000" y="4191000"/>
            <a:ext cx="2895600" cy="2246769"/>
          </a:xfrm>
          <a:prstGeom prst="rect">
            <a:avLst/>
          </a:prstGeom>
          <a:noFill/>
        </p:spPr>
        <p:txBody>
          <a:bodyPr wrap="square" rtlCol="0">
            <a:spAutoFit/>
          </a:bodyPr>
          <a:lstStyle/>
          <a:p>
            <a:pPr algn="ctr"/>
            <a:r>
              <a:rPr lang="en-US" sz="3200" dirty="0" smtClean="0"/>
              <a:t>Example</a:t>
            </a:r>
          </a:p>
          <a:p>
            <a:pPr algn="ctr"/>
            <a:r>
              <a:rPr lang="en-US" dirty="0" smtClean="0"/>
              <a:t>X+13=26</a:t>
            </a:r>
          </a:p>
          <a:p>
            <a:pPr algn="ctr"/>
            <a:r>
              <a:rPr lang="en-US" dirty="0" smtClean="0"/>
              <a:t>X+13+(-13)=26+(-13)</a:t>
            </a:r>
          </a:p>
          <a:p>
            <a:pPr algn="ctr"/>
            <a:r>
              <a:rPr lang="en-US" dirty="0" smtClean="0"/>
              <a:t>26+(-13)=13</a:t>
            </a:r>
          </a:p>
          <a:p>
            <a:pPr algn="ctr"/>
            <a:r>
              <a:rPr lang="en-US" dirty="0" smtClean="0"/>
              <a:t>13+(-13)=0</a:t>
            </a:r>
          </a:p>
          <a:p>
            <a:pPr algn="ctr"/>
            <a:r>
              <a:rPr lang="en-US" dirty="0" smtClean="0"/>
              <a:t>X=13</a:t>
            </a:r>
          </a:p>
          <a:p>
            <a:pPr algn="ctr"/>
            <a:r>
              <a:rPr lang="en-US" dirty="0" smtClean="0"/>
              <a:t>13+13=26</a:t>
            </a:r>
            <a:endParaRPr lang="en-US" dirty="0"/>
          </a:p>
        </p:txBody>
      </p:sp>
      <p:sp>
        <p:nvSpPr>
          <p:cNvPr id="7" name="TextBox 6"/>
          <p:cNvSpPr txBox="1"/>
          <p:nvPr/>
        </p:nvSpPr>
        <p:spPr>
          <a:xfrm>
            <a:off x="1752600" y="1676400"/>
            <a:ext cx="5410200" cy="2308324"/>
          </a:xfrm>
          <a:prstGeom prst="rect">
            <a:avLst/>
          </a:prstGeom>
          <a:noFill/>
        </p:spPr>
        <p:txBody>
          <a:bodyPr wrap="square" rtlCol="0">
            <a:spAutoFit/>
          </a:bodyPr>
          <a:lstStyle/>
          <a:p>
            <a:r>
              <a:rPr lang="en-US" dirty="0" smtClean="0"/>
              <a:t>When the number in the equation is negative then you convert the number to a positive. Then you change the operation to its opposite. After that, you add the opposite to the number. Then you add the opposite to the answer. That way, the variable is alone on the one side of the equal sign, and the difference of the answer and the opposite number is on the other.</a:t>
            </a:r>
            <a:endParaRPr lang="en-US" dirty="0"/>
          </a:p>
        </p:txBody>
      </p:sp>
      <p:sp>
        <p:nvSpPr>
          <p:cNvPr id="10" name="TextBox 9"/>
          <p:cNvSpPr txBox="1"/>
          <p:nvPr/>
        </p:nvSpPr>
        <p:spPr>
          <a:xfrm>
            <a:off x="3048000" y="4191000"/>
            <a:ext cx="2971800" cy="3323987"/>
          </a:xfrm>
          <a:prstGeom prst="rect">
            <a:avLst/>
          </a:prstGeom>
          <a:noFill/>
        </p:spPr>
        <p:txBody>
          <a:bodyPr wrap="square" rtlCol="0">
            <a:spAutoFit/>
          </a:bodyPr>
          <a:lstStyle/>
          <a:p>
            <a:pPr algn="ctr"/>
            <a:r>
              <a:rPr lang="en-US" sz="3200" dirty="0" smtClean="0"/>
              <a:t>Example</a:t>
            </a:r>
          </a:p>
          <a:p>
            <a:pPr algn="ctr"/>
            <a:r>
              <a:rPr lang="en-US" dirty="0" smtClean="0"/>
              <a:t>X-(-13)=13</a:t>
            </a:r>
          </a:p>
          <a:p>
            <a:pPr algn="ctr"/>
            <a:r>
              <a:rPr lang="en-US" dirty="0" smtClean="0"/>
              <a:t>X+13+(-13)=26+(-13)</a:t>
            </a:r>
          </a:p>
          <a:p>
            <a:pPr algn="ctr"/>
            <a:r>
              <a:rPr lang="en-US" dirty="0" smtClean="0"/>
              <a:t>26+(-13)=13</a:t>
            </a:r>
          </a:p>
          <a:p>
            <a:pPr algn="ctr"/>
            <a:r>
              <a:rPr lang="en-US" dirty="0" smtClean="0"/>
              <a:t>13+(-13)=0</a:t>
            </a:r>
          </a:p>
          <a:p>
            <a:pPr algn="ctr"/>
            <a:r>
              <a:rPr lang="en-US" dirty="0" smtClean="0"/>
              <a:t>X=13</a:t>
            </a:r>
          </a:p>
          <a:p>
            <a:pPr algn="ctr"/>
            <a:r>
              <a:rPr lang="en-US" dirty="0" smtClean="0"/>
              <a:t>13-(-13)=26</a:t>
            </a:r>
          </a:p>
          <a:p>
            <a:pPr algn="ctr"/>
            <a:endParaRPr lang="en-US" sz="2800" dirty="0" smtClean="0"/>
          </a:p>
          <a:p>
            <a:pPr algn="ctr"/>
            <a:endParaRPr lang="en-US" dirty="0" smtClean="0"/>
          </a:p>
          <a:p>
            <a:pPr algn="ctr"/>
            <a:endParaRPr lang="en-US" sz="2400" dirty="0"/>
          </a:p>
        </p:txBody>
      </p:sp>
      <p:sp>
        <p:nvSpPr>
          <p:cNvPr id="8" name="Slide Number Placeholder 7"/>
          <p:cNvSpPr>
            <a:spLocks noGrp="1"/>
          </p:cNvSpPr>
          <p:nvPr>
            <p:ph type="sldNum" sz="quarter" idx="12"/>
          </p:nvPr>
        </p:nvSpPr>
        <p:spPr/>
        <p:txBody>
          <a:bodyPr/>
          <a:lstStyle/>
          <a:p>
            <a:fld id="{4529A609-C05D-40EE-B035-CD3A51D0A93A}" type="slidenum">
              <a:rPr lang="en-US" smtClean="0"/>
              <a:pPr/>
              <a:t>8</a:t>
            </a:fld>
            <a:endParaRPr lang="en-US"/>
          </a:p>
        </p:txBody>
      </p:sp>
    </p:spTree>
  </p:cSld>
  <p:clrMapOvr>
    <a:masterClrMapping/>
  </p:clrMapOvr>
  <p:transition spd="slow" advTm="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 calcmode="lin" valueType="num">
                                      <p:cBhvr additive="base">
                                        <p:cTn id="27" dur="5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8" dur="50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 calcmode="lin" valueType="num">
                                      <p:cBhvr additive="base">
                                        <p:cTn id="33" dur="50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4" dur="50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anim calcmode="lin" valueType="num">
                                      <p:cBhvr additive="base">
                                        <p:cTn id="39" dur="50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0" dur="50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txEl>
                                              <p:pRg st="4" end="4"/>
                                            </p:txEl>
                                          </p:spTgt>
                                        </p:tgtEl>
                                        <p:attrNameLst>
                                          <p:attrName>style.visibility</p:attrName>
                                        </p:attrNameLst>
                                      </p:cBhvr>
                                      <p:to>
                                        <p:strVal val="visible"/>
                                      </p:to>
                                    </p:set>
                                    <p:anim calcmode="lin" valueType="num">
                                      <p:cBhvr additive="base">
                                        <p:cTn id="45" dur="5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6" dur="50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anim calcmode="lin" valueType="num">
                                      <p:cBhvr additive="base">
                                        <p:cTn id="51" dur="50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2" dur="50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
                                            <p:txEl>
                                              <p:pRg st="6" end="6"/>
                                            </p:txEl>
                                          </p:spTgt>
                                        </p:tgtEl>
                                        <p:attrNameLst>
                                          <p:attrName>style.visibility</p:attrName>
                                        </p:attrNameLst>
                                      </p:cBhvr>
                                      <p:to>
                                        <p:strVal val="visible"/>
                                      </p:to>
                                    </p:set>
                                    <p:anim calcmode="lin" valueType="num">
                                      <p:cBhvr additive="base">
                                        <p:cTn id="57" dur="50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8" dur="50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7" presetClass="exit" presetSubtype="4" fill="hold" grpId="1" nodeType="clickEffect">
                                  <p:stCondLst>
                                    <p:cond delay="0"/>
                                  </p:stCondLst>
                                  <p:childTnLst>
                                    <p:anim calcmode="lin" valueType="num">
                                      <p:cBhvr additive="base">
                                        <p:cTn id="62" dur="5000"/>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63" dur="5000"/>
                                        <p:tgtEl>
                                          <p:spTgt spid="4">
                                            <p:txEl>
                                              <p:pRg st="0" end="0"/>
                                            </p:txEl>
                                          </p:spTgt>
                                        </p:tgtEl>
                                        <p:attrNameLst>
                                          <p:attrName>ppt_y</p:attrName>
                                        </p:attrNameLst>
                                      </p:cBhvr>
                                      <p:tavLst>
                                        <p:tav tm="0">
                                          <p:val>
                                            <p:strVal val="ppt_y"/>
                                          </p:val>
                                        </p:tav>
                                        <p:tav tm="100000">
                                          <p:val>
                                            <p:strVal val="1+ppt_h/2"/>
                                          </p:val>
                                        </p:tav>
                                      </p:tavLst>
                                    </p:anim>
                                    <p:set>
                                      <p:cBhvr>
                                        <p:cTn id="64" dur="1" fill="hold">
                                          <p:stCondLst>
                                            <p:cond delay="4999"/>
                                          </p:stCondLst>
                                        </p:cTn>
                                        <p:tgtEl>
                                          <p:spTgt spid="4">
                                            <p:txEl>
                                              <p:pRg st="0" end="0"/>
                                            </p:txEl>
                                          </p:spTgt>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7" presetClass="exit" presetSubtype="4" fill="hold" grpId="1" nodeType="clickEffect">
                                  <p:stCondLst>
                                    <p:cond delay="0"/>
                                  </p:stCondLst>
                                  <p:childTnLst>
                                    <p:anim calcmode="lin" valueType="num">
                                      <p:cBhvr additive="base">
                                        <p:cTn id="68" dur="5000"/>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9" dur="5000"/>
                                        <p:tgtEl>
                                          <p:spTgt spid="6">
                                            <p:txEl>
                                              <p:pRg st="0" end="0"/>
                                            </p:txEl>
                                          </p:spTgt>
                                        </p:tgtEl>
                                        <p:attrNameLst>
                                          <p:attrName>ppt_y</p:attrName>
                                        </p:attrNameLst>
                                      </p:cBhvr>
                                      <p:tavLst>
                                        <p:tav tm="0">
                                          <p:val>
                                            <p:strVal val="ppt_y"/>
                                          </p:val>
                                        </p:tav>
                                        <p:tav tm="100000">
                                          <p:val>
                                            <p:strVal val="1+ppt_h/2"/>
                                          </p:val>
                                        </p:tav>
                                      </p:tavLst>
                                    </p:anim>
                                    <p:set>
                                      <p:cBhvr>
                                        <p:cTn id="70" dur="1" fill="hold">
                                          <p:stCondLst>
                                            <p:cond delay="4999"/>
                                          </p:stCondLst>
                                        </p:cTn>
                                        <p:tgtEl>
                                          <p:spTgt spid="6">
                                            <p:txEl>
                                              <p:pRg st="0" end="0"/>
                                            </p:txEl>
                                          </p:spTgt>
                                        </p:tgtEl>
                                        <p:attrNameLst>
                                          <p:attrName>style.visibility</p:attrName>
                                        </p:attrNameLst>
                                      </p:cBhvr>
                                      <p:to>
                                        <p:strVal val="hidden"/>
                                      </p:to>
                                    </p:set>
                                  </p:childTnLst>
                                </p:cTn>
                              </p:par>
                              <p:par>
                                <p:cTn id="71" presetID="7" presetClass="exit" presetSubtype="4" fill="hold" grpId="1" nodeType="withEffect">
                                  <p:stCondLst>
                                    <p:cond delay="0"/>
                                  </p:stCondLst>
                                  <p:childTnLst>
                                    <p:anim calcmode="lin" valueType="num">
                                      <p:cBhvr additive="base">
                                        <p:cTn id="72" dur="5000"/>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73" dur="5000"/>
                                        <p:tgtEl>
                                          <p:spTgt spid="6">
                                            <p:txEl>
                                              <p:pRg st="1" end="1"/>
                                            </p:txEl>
                                          </p:spTgt>
                                        </p:tgtEl>
                                        <p:attrNameLst>
                                          <p:attrName>ppt_y</p:attrName>
                                        </p:attrNameLst>
                                      </p:cBhvr>
                                      <p:tavLst>
                                        <p:tav tm="0">
                                          <p:val>
                                            <p:strVal val="ppt_y"/>
                                          </p:val>
                                        </p:tav>
                                        <p:tav tm="100000">
                                          <p:val>
                                            <p:strVal val="1+ppt_h/2"/>
                                          </p:val>
                                        </p:tav>
                                      </p:tavLst>
                                    </p:anim>
                                    <p:set>
                                      <p:cBhvr>
                                        <p:cTn id="74" dur="1" fill="hold">
                                          <p:stCondLst>
                                            <p:cond delay="4999"/>
                                          </p:stCondLst>
                                        </p:cTn>
                                        <p:tgtEl>
                                          <p:spTgt spid="6">
                                            <p:txEl>
                                              <p:pRg st="1" end="1"/>
                                            </p:txEl>
                                          </p:spTgt>
                                        </p:tgtEl>
                                        <p:attrNameLst>
                                          <p:attrName>style.visibility</p:attrName>
                                        </p:attrNameLst>
                                      </p:cBhvr>
                                      <p:to>
                                        <p:strVal val="hidden"/>
                                      </p:to>
                                    </p:set>
                                  </p:childTnLst>
                                </p:cTn>
                              </p:par>
                              <p:par>
                                <p:cTn id="75" presetID="7" presetClass="exit" presetSubtype="4" fill="hold" grpId="1" nodeType="withEffect">
                                  <p:stCondLst>
                                    <p:cond delay="0"/>
                                  </p:stCondLst>
                                  <p:childTnLst>
                                    <p:anim calcmode="lin" valueType="num">
                                      <p:cBhvr additive="base">
                                        <p:cTn id="76" dur="5000"/>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77" dur="5000"/>
                                        <p:tgtEl>
                                          <p:spTgt spid="6">
                                            <p:txEl>
                                              <p:pRg st="2" end="2"/>
                                            </p:txEl>
                                          </p:spTgt>
                                        </p:tgtEl>
                                        <p:attrNameLst>
                                          <p:attrName>ppt_y</p:attrName>
                                        </p:attrNameLst>
                                      </p:cBhvr>
                                      <p:tavLst>
                                        <p:tav tm="0">
                                          <p:val>
                                            <p:strVal val="ppt_y"/>
                                          </p:val>
                                        </p:tav>
                                        <p:tav tm="100000">
                                          <p:val>
                                            <p:strVal val="1+ppt_h/2"/>
                                          </p:val>
                                        </p:tav>
                                      </p:tavLst>
                                    </p:anim>
                                    <p:set>
                                      <p:cBhvr>
                                        <p:cTn id="78" dur="1" fill="hold">
                                          <p:stCondLst>
                                            <p:cond delay="4999"/>
                                          </p:stCondLst>
                                        </p:cTn>
                                        <p:tgtEl>
                                          <p:spTgt spid="6">
                                            <p:txEl>
                                              <p:pRg st="2" end="2"/>
                                            </p:txEl>
                                          </p:spTgt>
                                        </p:tgtEl>
                                        <p:attrNameLst>
                                          <p:attrName>style.visibility</p:attrName>
                                        </p:attrNameLst>
                                      </p:cBhvr>
                                      <p:to>
                                        <p:strVal val="hidden"/>
                                      </p:to>
                                    </p:set>
                                  </p:childTnLst>
                                </p:cTn>
                              </p:par>
                              <p:par>
                                <p:cTn id="79" presetID="7" presetClass="exit" presetSubtype="4" fill="hold" grpId="1" nodeType="withEffect">
                                  <p:stCondLst>
                                    <p:cond delay="0"/>
                                  </p:stCondLst>
                                  <p:childTnLst>
                                    <p:anim calcmode="lin" valueType="num">
                                      <p:cBhvr additive="base">
                                        <p:cTn id="80" dur="5000"/>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81" dur="5000"/>
                                        <p:tgtEl>
                                          <p:spTgt spid="6">
                                            <p:txEl>
                                              <p:pRg st="3" end="3"/>
                                            </p:txEl>
                                          </p:spTgt>
                                        </p:tgtEl>
                                        <p:attrNameLst>
                                          <p:attrName>ppt_y</p:attrName>
                                        </p:attrNameLst>
                                      </p:cBhvr>
                                      <p:tavLst>
                                        <p:tav tm="0">
                                          <p:val>
                                            <p:strVal val="ppt_y"/>
                                          </p:val>
                                        </p:tav>
                                        <p:tav tm="100000">
                                          <p:val>
                                            <p:strVal val="1+ppt_h/2"/>
                                          </p:val>
                                        </p:tav>
                                      </p:tavLst>
                                    </p:anim>
                                    <p:set>
                                      <p:cBhvr>
                                        <p:cTn id="82" dur="1" fill="hold">
                                          <p:stCondLst>
                                            <p:cond delay="4999"/>
                                          </p:stCondLst>
                                        </p:cTn>
                                        <p:tgtEl>
                                          <p:spTgt spid="6">
                                            <p:txEl>
                                              <p:pRg st="3" end="3"/>
                                            </p:txEl>
                                          </p:spTgt>
                                        </p:tgtEl>
                                        <p:attrNameLst>
                                          <p:attrName>style.visibility</p:attrName>
                                        </p:attrNameLst>
                                      </p:cBhvr>
                                      <p:to>
                                        <p:strVal val="hidden"/>
                                      </p:to>
                                    </p:set>
                                  </p:childTnLst>
                                </p:cTn>
                              </p:par>
                              <p:par>
                                <p:cTn id="83" presetID="7" presetClass="exit" presetSubtype="4" fill="hold" grpId="1" nodeType="withEffect">
                                  <p:stCondLst>
                                    <p:cond delay="0"/>
                                  </p:stCondLst>
                                  <p:childTnLst>
                                    <p:anim calcmode="lin" valueType="num">
                                      <p:cBhvr additive="base">
                                        <p:cTn id="84" dur="5000"/>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85" dur="5000"/>
                                        <p:tgtEl>
                                          <p:spTgt spid="6">
                                            <p:txEl>
                                              <p:pRg st="4" end="4"/>
                                            </p:txEl>
                                          </p:spTgt>
                                        </p:tgtEl>
                                        <p:attrNameLst>
                                          <p:attrName>ppt_y</p:attrName>
                                        </p:attrNameLst>
                                      </p:cBhvr>
                                      <p:tavLst>
                                        <p:tav tm="0">
                                          <p:val>
                                            <p:strVal val="ppt_y"/>
                                          </p:val>
                                        </p:tav>
                                        <p:tav tm="100000">
                                          <p:val>
                                            <p:strVal val="1+ppt_h/2"/>
                                          </p:val>
                                        </p:tav>
                                      </p:tavLst>
                                    </p:anim>
                                    <p:set>
                                      <p:cBhvr>
                                        <p:cTn id="86" dur="1" fill="hold">
                                          <p:stCondLst>
                                            <p:cond delay="4999"/>
                                          </p:stCondLst>
                                        </p:cTn>
                                        <p:tgtEl>
                                          <p:spTgt spid="6">
                                            <p:txEl>
                                              <p:pRg st="4" end="4"/>
                                            </p:txEl>
                                          </p:spTgt>
                                        </p:tgtEl>
                                        <p:attrNameLst>
                                          <p:attrName>style.visibility</p:attrName>
                                        </p:attrNameLst>
                                      </p:cBhvr>
                                      <p:to>
                                        <p:strVal val="hidden"/>
                                      </p:to>
                                    </p:set>
                                  </p:childTnLst>
                                </p:cTn>
                              </p:par>
                              <p:par>
                                <p:cTn id="87" presetID="7" presetClass="exit" presetSubtype="4" fill="hold" grpId="1" nodeType="withEffect">
                                  <p:stCondLst>
                                    <p:cond delay="0"/>
                                  </p:stCondLst>
                                  <p:childTnLst>
                                    <p:anim calcmode="lin" valueType="num">
                                      <p:cBhvr additive="base">
                                        <p:cTn id="88" dur="5000"/>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89" dur="5000"/>
                                        <p:tgtEl>
                                          <p:spTgt spid="6">
                                            <p:txEl>
                                              <p:pRg st="5" end="5"/>
                                            </p:txEl>
                                          </p:spTgt>
                                        </p:tgtEl>
                                        <p:attrNameLst>
                                          <p:attrName>ppt_y</p:attrName>
                                        </p:attrNameLst>
                                      </p:cBhvr>
                                      <p:tavLst>
                                        <p:tav tm="0">
                                          <p:val>
                                            <p:strVal val="ppt_y"/>
                                          </p:val>
                                        </p:tav>
                                        <p:tav tm="100000">
                                          <p:val>
                                            <p:strVal val="1+ppt_h/2"/>
                                          </p:val>
                                        </p:tav>
                                      </p:tavLst>
                                    </p:anim>
                                    <p:set>
                                      <p:cBhvr>
                                        <p:cTn id="90" dur="1" fill="hold">
                                          <p:stCondLst>
                                            <p:cond delay="4999"/>
                                          </p:stCondLst>
                                        </p:cTn>
                                        <p:tgtEl>
                                          <p:spTgt spid="6">
                                            <p:txEl>
                                              <p:pRg st="5" end="5"/>
                                            </p:txEl>
                                          </p:spTgt>
                                        </p:tgtEl>
                                        <p:attrNameLst>
                                          <p:attrName>style.visibility</p:attrName>
                                        </p:attrNameLst>
                                      </p:cBhvr>
                                      <p:to>
                                        <p:strVal val="hidden"/>
                                      </p:to>
                                    </p:set>
                                  </p:childTnLst>
                                </p:cTn>
                              </p:par>
                              <p:par>
                                <p:cTn id="91" presetID="7" presetClass="exit" presetSubtype="4" fill="hold" grpId="1" nodeType="withEffect">
                                  <p:stCondLst>
                                    <p:cond delay="0"/>
                                  </p:stCondLst>
                                  <p:childTnLst>
                                    <p:anim calcmode="lin" valueType="num">
                                      <p:cBhvr additive="base">
                                        <p:cTn id="92" dur="5000"/>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93" dur="5000"/>
                                        <p:tgtEl>
                                          <p:spTgt spid="6">
                                            <p:txEl>
                                              <p:pRg st="6" end="6"/>
                                            </p:txEl>
                                          </p:spTgt>
                                        </p:tgtEl>
                                        <p:attrNameLst>
                                          <p:attrName>ppt_y</p:attrName>
                                        </p:attrNameLst>
                                      </p:cBhvr>
                                      <p:tavLst>
                                        <p:tav tm="0">
                                          <p:val>
                                            <p:strVal val="ppt_y"/>
                                          </p:val>
                                        </p:tav>
                                        <p:tav tm="100000">
                                          <p:val>
                                            <p:strVal val="1+ppt_h/2"/>
                                          </p:val>
                                        </p:tav>
                                      </p:tavLst>
                                    </p:anim>
                                    <p:set>
                                      <p:cBhvr>
                                        <p:cTn id="94" dur="1" fill="hold">
                                          <p:stCondLst>
                                            <p:cond delay="4999"/>
                                          </p:stCondLst>
                                        </p:cTn>
                                        <p:tgtEl>
                                          <p:spTgt spid="6">
                                            <p:txEl>
                                              <p:pRg st="6" end="6"/>
                                            </p:txEl>
                                          </p:spTgt>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51" presetClass="entr" presetSubtype="0" fill="hold" grpId="0" nodeType="clickEffect">
                                  <p:stCondLst>
                                    <p:cond delay="0"/>
                                  </p:stCondLst>
                                  <p:iterate type="lt">
                                    <p:tmPct val="0"/>
                                  </p:iterate>
                                  <p:childTnLst>
                                    <p:set>
                                      <p:cBhvr>
                                        <p:cTn id="98" dur="1" fill="hold">
                                          <p:stCondLst>
                                            <p:cond delay="0"/>
                                          </p:stCondLst>
                                        </p:cTn>
                                        <p:tgtEl>
                                          <p:spTgt spid="7"/>
                                        </p:tgtEl>
                                        <p:attrNameLst>
                                          <p:attrName>style.visibility</p:attrName>
                                        </p:attrNameLst>
                                      </p:cBhvr>
                                      <p:to>
                                        <p:strVal val="visible"/>
                                      </p:to>
                                    </p:set>
                                    <p:animEffect transition="in" filter="fade">
                                      <p:cBhvr>
                                        <p:cTn id="99" dur="770" decel="100000"/>
                                        <p:tgtEl>
                                          <p:spTgt spid="7"/>
                                        </p:tgtEl>
                                      </p:cBhvr>
                                    </p:animEffect>
                                    <p:animScale>
                                      <p:cBhvr>
                                        <p:cTn id="100" dur="770" decel="100000"/>
                                        <p:tgtEl>
                                          <p:spTgt spid="7"/>
                                        </p:tgtEl>
                                      </p:cBhvr>
                                      <p:from x="10000" y="10000"/>
                                      <p:to x="200000" y="450000"/>
                                    </p:animScale>
                                    <p:animScale>
                                      <p:cBhvr>
                                        <p:cTn id="101" dur="1230" accel="100000" fill="hold">
                                          <p:stCondLst>
                                            <p:cond delay="770"/>
                                          </p:stCondLst>
                                        </p:cTn>
                                        <p:tgtEl>
                                          <p:spTgt spid="7"/>
                                        </p:tgtEl>
                                      </p:cBhvr>
                                      <p:from x="200000" y="450000"/>
                                      <p:to x="100000" y="100000"/>
                                    </p:animScale>
                                    <p:set>
                                      <p:cBhvr>
                                        <p:cTn id="102" dur="770" fill="hold"/>
                                        <p:tgtEl>
                                          <p:spTgt spid="7"/>
                                        </p:tgtEl>
                                        <p:attrNameLst>
                                          <p:attrName>ppt_x</p:attrName>
                                        </p:attrNameLst>
                                      </p:cBhvr>
                                      <p:to>
                                        <p:strVal val="(0.5)"/>
                                      </p:to>
                                    </p:set>
                                    <p:anim from="(0.5)" to="(#ppt_x)" calcmode="lin" valueType="num">
                                      <p:cBhvr>
                                        <p:cTn id="103" dur="1230" accel="100000" fill="hold">
                                          <p:stCondLst>
                                            <p:cond delay="770"/>
                                          </p:stCondLst>
                                        </p:cTn>
                                        <p:tgtEl>
                                          <p:spTgt spid="7"/>
                                        </p:tgtEl>
                                        <p:attrNameLst>
                                          <p:attrName>ppt_x</p:attrName>
                                        </p:attrNameLst>
                                      </p:cBhvr>
                                    </p:anim>
                                    <p:set>
                                      <p:cBhvr>
                                        <p:cTn id="104" dur="770" fill="hold"/>
                                        <p:tgtEl>
                                          <p:spTgt spid="7"/>
                                        </p:tgtEl>
                                        <p:attrNameLst>
                                          <p:attrName>ppt_y</p:attrName>
                                        </p:attrNameLst>
                                      </p:cBhvr>
                                      <p:to>
                                        <p:strVal val="(#ppt_y+0.4)"/>
                                      </p:to>
                                    </p:set>
                                    <p:anim from="(#ppt_y+0.4)" to="(#ppt_y)" calcmode="lin" valueType="num">
                                      <p:cBhvr>
                                        <p:cTn id="105" dur="1230" accel="100000" fill="hold">
                                          <p:stCondLst>
                                            <p:cond delay="770"/>
                                          </p:stCondLst>
                                        </p:cTn>
                                        <p:tgtEl>
                                          <p:spTgt spid="7"/>
                                        </p:tgtEl>
                                        <p:attrNameLst>
                                          <p:attrName>ppt_y</p:attrName>
                                        </p:attrNameLst>
                                      </p:cBhvr>
                                    </p:anim>
                                  </p:childTnLst>
                                </p:cTn>
                              </p:par>
                            </p:childTnLst>
                          </p:cTn>
                        </p:par>
                      </p:childTnLst>
                    </p:cTn>
                  </p:par>
                  <p:par>
                    <p:cTn id="106" fill="hold">
                      <p:stCondLst>
                        <p:cond delay="indefinite"/>
                      </p:stCondLst>
                      <p:childTnLst>
                        <p:par>
                          <p:cTn id="107" fill="hold">
                            <p:stCondLst>
                              <p:cond delay="0"/>
                            </p:stCondLst>
                            <p:childTnLst>
                              <p:par>
                                <p:cTn id="108" presetID="51" presetClass="entr" presetSubtype="0" fill="hold" grpId="0" nodeType="clickEffect">
                                  <p:stCondLst>
                                    <p:cond delay="0"/>
                                  </p:stCondLst>
                                  <p:childTnLst>
                                    <p:set>
                                      <p:cBhvr>
                                        <p:cTn id="109" dur="1" fill="hold">
                                          <p:stCondLst>
                                            <p:cond delay="0"/>
                                          </p:stCondLst>
                                        </p:cTn>
                                        <p:tgtEl>
                                          <p:spTgt spid="10"/>
                                        </p:tgtEl>
                                        <p:attrNameLst>
                                          <p:attrName>style.visibility</p:attrName>
                                        </p:attrNameLst>
                                      </p:cBhvr>
                                      <p:to>
                                        <p:strVal val="visible"/>
                                      </p:to>
                                    </p:set>
                                    <p:animEffect transition="in" filter="fade">
                                      <p:cBhvr>
                                        <p:cTn id="110" dur="770" decel="100000"/>
                                        <p:tgtEl>
                                          <p:spTgt spid="10"/>
                                        </p:tgtEl>
                                      </p:cBhvr>
                                    </p:animEffect>
                                    <p:animScale>
                                      <p:cBhvr>
                                        <p:cTn id="111" dur="770" decel="100000"/>
                                        <p:tgtEl>
                                          <p:spTgt spid="10"/>
                                        </p:tgtEl>
                                      </p:cBhvr>
                                      <p:from x="10000" y="10000"/>
                                      <p:to x="200000" y="450000"/>
                                    </p:animScale>
                                    <p:animScale>
                                      <p:cBhvr>
                                        <p:cTn id="112" dur="1230" accel="100000" fill="hold">
                                          <p:stCondLst>
                                            <p:cond delay="770"/>
                                          </p:stCondLst>
                                        </p:cTn>
                                        <p:tgtEl>
                                          <p:spTgt spid="10"/>
                                        </p:tgtEl>
                                      </p:cBhvr>
                                      <p:from x="200000" y="450000"/>
                                      <p:to x="100000" y="100000"/>
                                    </p:animScale>
                                    <p:set>
                                      <p:cBhvr>
                                        <p:cTn id="113" dur="770" fill="hold"/>
                                        <p:tgtEl>
                                          <p:spTgt spid="10"/>
                                        </p:tgtEl>
                                        <p:attrNameLst>
                                          <p:attrName>ppt_x</p:attrName>
                                        </p:attrNameLst>
                                      </p:cBhvr>
                                      <p:to>
                                        <p:strVal val="(0.5)"/>
                                      </p:to>
                                    </p:set>
                                    <p:anim from="(0.5)" to="(#ppt_x)" calcmode="lin" valueType="num">
                                      <p:cBhvr>
                                        <p:cTn id="114" dur="1230" accel="100000" fill="hold">
                                          <p:stCondLst>
                                            <p:cond delay="770"/>
                                          </p:stCondLst>
                                        </p:cTn>
                                        <p:tgtEl>
                                          <p:spTgt spid="10"/>
                                        </p:tgtEl>
                                        <p:attrNameLst>
                                          <p:attrName>ppt_x</p:attrName>
                                        </p:attrNameLst>
                                      </p:cBhvr>
                                    </p:anim>
                                    <p:set>
                                      <p:cBhvr>
                                        <p:cTn id="115" dur="770" fill="hold"/>
                                        <p:tgtEl>
                                          <p:spTgt spid="10"/>
                                        </p:tgtEl>
                                        <p:attrNameLst>
                                          <p:attrName>ppt_y</p:attrName>
                                        </p:attrNameLst>
                                      </p:cBhvr>
                                      <p:to>
                                        <p:strVal val="(#ppt_y+0.4)"/>
                                      </p:to>
                                    </p:set>
                                    <p:anim from="(#ppt_y+0.4)" to="(#ppt_y)" calcmode="lin" valueType="num">
                                      <p:cBhvr>
                                        <p:cTn id="116" dur="1230" accel="100000" fill="hold">
                                          <p:stCondLst>
                                            <p:cond delay="770"/>
                                          </p:stCondLst>
                                        </p:cTn>
                                        <p:tgtEl>
                                          <p:spTgt spid="10"/>
                                        </p:tgtEl>
                                        <p:attrNameLst>
                                          <p:attrName>ppt_y</p:attrName>
                                        </p:attrNameLst>
                                      </p:cBhvr>
                                    </p:anim>
                                  </p:childTnLst>
                                </p:cTn>
                              </p:par>
                            </p:childTnLst>
                          </p:cTn>
                        </p:par>
                      </p:childTnLst>
                    </p:cTn>
                  </p:par>
                  <p:par>
                    <p:cTn id="117" fill="hold">
                      <p:stCondLst>
                        <p:cond delay="indefinite"/>
                      </p:stCondLst>
                      <p:childTnLst>
                        <p:par>
                          <p:cTn id="118" fill="hold">
                            <p:stCondLst>
                              <p:cond delay="0"/>
                            </p:stCondLst>
                            <p:childTnLst>
                              <p:par>
                                <p:cTn id="119" presetID="9" presetClass="exit" presetSubtype="0" fill="hold" grpId="1" nodeType="clickEffect">
                                  <p:stCondLst>
                                    <p:cond delay="0"/>
                                  </p:stCondLst>
                                  <p:iterate type="lt">
                                    <p:tmPct val="0"/>
                                  </p:iterate>
                                  <p:childTnLst>
                                    <p:animEffect transition="out" filter="dissolve">
                                      <p:cBhvr>
                                        <p:cTn id="120" dur="5000"/>
                                        <p:tgtEl>
                                          <p:spTgt spid="7"/>
                                        </p:tgtEl>
                                      </p:cBhvr>
                                    </p:animEffect>
                                    <p:set>
                                      <p:cBhvr>
                                        <p:cTn id="121" dur="1" fill="hold">
                                          <p:stCondLst>
                                            <p:cond delay="4999"/>
                                          </p:stCondLst>
                                        </p:cTn>
                                        <p:tgtEl>
                                          <p:spTgt spid="7"/>
                                        </p:tgtEl>
                                        <p:attrNameLst>
                                          <p:attrName>style.visibility</p:attrName>
                                        </p:attrNameLst>
                                      </p:cBhvr>
                                      <p:to>
                                        <p:strVal val="hidden"/>
                                      </p:to>
                                    </p:set>
                                  </p:childTnLst>
                                </p:cTn>
                              </p:par>
                            </p:childTnLst>
                          </p:cTn>
                        </p:par>
                      </p:childTnLst>
                    </p:cTn>
                  </p:par>
                  <p:par>
                    <p:cTn id="122" fill="hold">
                      <p:stCondLst>
                        <p:cond delay="indefinite"/>
                      </p:stCondLst>
                      <p:childTnLst>
                        <p:par>
                          <p:cTn id="123" fill="hold">
                            <p:stCondLst>
                              <p:cond delay="0"/>
                            </p:stCondLst>
                            <p:childTnLst>
                              <p:par>
                                <p:cTn id="124" presetID="9" presetClass="exit" presetSubtype="0" fill="hold" grpId="1" nodeType="clickEffect">
                                  <p:stCondLst>
                                    <p:cond delay="0"/>
                                  </p:stCondLst>
                                  <p:childTnLst>
                                    <p:animEffect transition="out" filter="dissolve">
                                      <p:cBhvr>
                                        <p:cTn id="125" dur="5000"/>
                                        <p:tgtEl>
                                          <p:spTgt spid="10"/>
                                        </p:tgtEl>
                                      </p:cBhvr>
                                    </p:animEffect>
                                    <p:set>
                                      <p:cBhvr>
                                        <p:cTn id="126" dur="1" fill="hold">
                                          <p:stCondLst>
                                            <p:cond delay="4999"/>
                                          </p:stCondLst>
                                        </p:cTn>
                                        <p:tgtEl>
                                          <p:spTgt spid="10"/>
                                        </p:tgtEl>
                                        <p:attrNameLst>
                                          <p:attrName>style.visibility</p:attrName>
                                        </p:attrNameLst>
                                      </p:cBhvr>
                                      <p:to>
                                        <p:strVal val="hidden"/>
                                      </p:to>
                                    </p:set>
                                  </p:childTnLst>
                                </p:cTn>
                              </p:par>
                            </p:childTnLst>
                          </p:cTn>
                        </p:par>
                      </p:childTnLst>
                    </p:cTn>
                  </p:par>
                  <p:par>
                    <p:cTn id="127" fill="hold">
                      <p:stCondLst>
                        <p:cond delay="indefinite"/>
                      </p:stCondLst>
                      <p:childTnLst>
                        <p:par>
                          <p:cTn id="128" fill="hold">
                            <p:stCondLst>
                              <p:cond delay="0"/>
                            </p:stCondLst>
                            <p:childTnLst>
                              <p:par>
                                <p:cTn id="129" presetID="56" presetClass="exit" presetSubtype="0" fill="hold" grpId="1" nodeType="clickEffect">
                                  <p:stCondLst>
                                    <p:cond delay="0"/>
                                  </p:stCondLst>
                                  <p:iterate type="lt">
                                    <p:tmPct val="10000"/>
                                  </p:iterate>
                                  <p:childTnLst>
                                    <p:anim from="(ppt_w)" to="(-ppt_w*2)" calcmode="lin" valueType="num">
                                      <p:cBhvr rctx="PPT">
                                        <p:cTn id="130" dur="500" autoRev="1">
                                          <p:stCondLst>
                                            <p:cond delay="0"/>
                                          </p:stCondLst>
                                        </p:cTn>
                                        <p:tgtEl>
                                          <p:spTgt spid="5"/>
                                        </p:tgtEl>
                                        <p:attrNameLst>
                                          <p:attrName>ppt_w</p:attrName>
                                        </p:attrNameLst>
                                      </p:cBhvr>
                                    </p:anim>
                                    <p:anim by="(ppt_w*0.50)" calcmode="lin" valueType="num">
                                      <p:cBhvr>
                                        <p:cTn id="131" dur="500" decel="50000" autoRev="1">
                                          <p:stCondLst>
                                            <p:cond delay="0"/>
                                          </p:stCondLst>
                                        </p:cTn>
                                        <p:tgtEl>
                                          <p:spTgt spid="5"/>
                                        </p:tgtEl>
                                        <p:attrNameLst>
                                          <p:attrName>ppt_x</p:attrName>
                                        </p:attrNameLst>
                                      </p:cBhvr>
                                    </p:anim>
                                    <p:anim from="(ppt_y)" to="(1+ppt_h/2)" calcmode="lin" valueType="num">
                                      <p:cBhvr>
                                        <p:cTn id="132" dur="1000">
                                          <p:stCondLst>
                                            <p:cond delay="0"/>
                                          </p:stCondLst>
                                        </p:cTn>
                                        <p:tgtEl>
                                          <p:spTgt spid="5"/>
                                        </p:tgtEl>
                                        <p:attrNameLst>
                                          <p:attrName>ppt_y</p:attrName>
                                        </p:attrNameLst>
                                      </p:cBhvr>
                                    </p:anim>
                                    <p:animRot by="21600000">
                                      <p:cBhvr>
                                        <p:cTn id="133" dur="1000">
                                          <p:stCondLst>
                                            <p:cond delay="0"/>
                                          </p:stCondLst>
                                        </p:cTn>
                                        <p:tgtEl>
                                          <p:spTgt spid="5"/>
                                        </p:tgtEl>
                                        <p:attrNameLst>
                                          <p:attrName>r</p:attrName>
                                        </p:attrNameLst>
                                      </p:cBhvr>
                                    </p:animRot>
                                    <p:set>
                                      <p:cBhvr>
                                        <p:cTn id="134"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4" grpId="0" build="p"/>
      <p:bldP spid="4" grpId="1" build="allAtOnce"/>
      <p:bldP spid="6" grpId="0" build="p"/>
      <p:bldP spid="6" grpId="1" build="allAtOnce"/>
      <p:bldP spid="7" grpId="0"/>
      <p:bldP spid="7" grpId="1"/>
      <p:bldP spid="10" grpId="0"/>
      <p:bldP spid="10" grpId="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Distributive Property For Algebra</a:t>
            </a:r>
            <a:endParaRPr lang="en-US" sz="3600" dirty="0"/>
          </a:p>
        </p:txBody>
      </p:sp>
      <p:sp>
        <p:nvSpPr>
          <p:cNvPr id="5" name="Content Placeholder 4"/>
          <p:cNvSpPr>
            <a:spLocks noGrp="1"/>
          </p:cNvSpPr>
          <p:nvPr>
            <p:ph idx="1"/>
          </p:nvPr>
        </p:nvSpPr>
        <p:spPr/>
        <p:txBody>
          <a:bodyPr>
            <a:normAutofit lnSpcReduction="10000"/>
          </a:bodyPr>
          <a:lstStyle/>
          <a:p>
            <a:pPr marL="514350" indent="-514350">
              <a:buNone/>
            </a:pPr>
            <a:r>
              <a:rPr lang="en-US" dirty="0" smtClean="0"/>
              <a:t>		Take both numbers in the parentheses and multiply them separately to the number outside of the parentheses, still using the sign in between both numbers in parentheses.</a:t>
            </a:r>
          </a:p>
          <a:p>
            <a:pPr marL="514350" indent="-514350" algn="ctr">
              <a:buNone/>
            </a:pPr>
            <a:r>
              <a:rPr lang="en-US" dirty="0" smtClean="0"/>
              <a:t>Ex. 1 : </a:t>
            </a:r>
            <a:r>
              <a:rPr lang="en-US"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5(Y+9) </a:t>
            </a:r>
            <a:r>
              <a:rPr lang="en-US" dirty="0" smtClean="0">
                <a:solidFill>
                  <a:srgbClr val="FFFFFF"/>
                </a:solidFill>
              </a:rPr>
              <a:t>turns into </a:t>
            </a:r>
            <a:r>
              <a:rPr lang="en-US"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5</a:t>
            </a:r>
            <a:r>
              <a:rPr lang="en-US"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Wingdings"/>
                <a:ea typeface="Wingdings"/>
                <a:cs typeface="Wingdings"/>
              </a:rPr>
              <a:t></a:t>
            </a:r>
            <a:r>
              <a:rPr lang="en-US"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y+5</a:t>
            </a:r>
            <a:r>
              <a:rPr lang="en-US"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Wingdings"/>
                <a:ea typeface="Wingdings"/>
                <a:cs typeface="Wingdings"/>
              </a:rPr>
              <a:t></a:t>
            </a:r>
            <a:r>
              <a:rPr lang="en-US"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9 = 5Y+45</a:t>
            </a:r>
            <a:endParaRPr lang="en-US" dirty="0" smtClean="0">
              <a:solidFill>
                <a:srgbClr val="FF0000"/>
              </a:solidFill>
            </a:endParaRPr>
          </a:p>
          <a:p>
            <a:pPr marL="514350" indent="-514350" algn="ctr">
              <a:buNone/>
            </a:pPr>
            <a:r>
              <a:rPr lang="en-US" dirty="0" smtClean="0"/>
              <a:t>Ex. 2 : </a:t>
            </a:r>
            <a:r>
              <a:rPr lang="en-US" dirty="0" smtClean="0">
                <a:solidFill>
                  <a:srgbClr val="FF0000"/>
                </a:solidFill>
              </a:rPr>
              <a:t>5(-Y+9) </a:t>
            </a:r>
            <a:r>
              <a:rPr lang="en-US" dirty="0" smtClean="0">
                <a:solidFill>
                  <a:srgbClr val="FFFFFF"/>
                </a:solidFill>
              </a:rPr>
              <a:t>turns into </a:t>
            </a:r>
            <a:r>
              <a:rPr lang="en-US" dirty="0" smtClean="0">
                <a:solidFill>
                  <a:srgbClr val="FF0000"/>
                </a:solidFill>
              </a:rPr>
              <a:t>5</a:t>
            </a:r>
            <a:r>
              <a:rPr lang="en-US" dirty="0" smtClean="0">
                <a:solidFill>
                  <a:srgbClr val="FF0000"/>
                </a:solidFill>
                <a:latin typeface="Wingdings"/>
                <a:ea typeface="Wingdings"/>
                <a:cs typeface="Wingdings"/>
              </a:rPr>
              <a:t></a:t>
            </a:r>
            <a:r>
              <a:rPr lang="en-US" dirty="0" smtClean="0">
                <a:solidFill>
                  <a:srgbClr val="FF0000"/>
                </a:solidFill>
              </a:rPr>
              <a:t>(-Y)+5</a:t>
            </a:r>
            <a:r>
              <a:rPr lang="en-US" dirty="0" smtClean="0">
                <a:solidFill>
                  <a:srgbClr val="FF0000"/>
                </a:solidFill>
                <a:latin typeface="Wingdings"/>
                <a:ea typeface="Wingdings"/>
                <a:cs typeface="Wingdings"/>
              </a:rPr>
              <a:t></a:t>
            </a:r>
            <a:r>
              <a:rPr lang="en-US" dirty="0" smtClean="0">
                <a:solidFill>
                  <a:srgbClr val="FF0000"/>
                </a:solidFill>
              </a:rPr>
              <a:t>9 = 5(- Y)+45</a:t>
            </a:r>
            <a:endParaRPr lang="en-US" dirty="0" smtClean="0"/>
          </a:p>
          <a:p>
            <a:pPr marL="514350" indent="-514350" algn="ctr">
              <a:buNone/>
            </a:pPr>
            <a:r>
              <a:rPr lang="en-US" dirty="0" smtClean="0">
                <a:solidFill>
                  <a:srgbClr val="FFFFFF"/>
                </a:solidFill>
              </a:rPr>
              <a:t>Ex</a:t>
            </a:r>
            <a:r>
              <a:rPr lang="en-US" cap="all" dirty="0" smtClean="0">
                <a:solidFill>
                  <a:srgbClr val="FFFFFF"/>
                </a:solidFill>
              </a:rPr>
              <a:t>. 3: </a:t>
            </a:r>
            <a:r>
              <a:rPr lang="en-US" dirty="0" smtClean="0">
                <a:solidFill>
                  <a:srgbClr val="FF0000"/>
                </a:solidFill>
              </a:rPr>
              <a:t>-5(Y-9) </a:t>
            </a:r>
            <a:r>
              <a:rPr lang="en-US" dirty="0" smtClean="0">
                <a:solidFill>
                  <a:srgbClr val="FFFFFF"/>
                </a:solidFill>
              </a:rPr>
              <a:t>turns</a:t>
            </a:r>
            <a:r>
              <a:rPr lang="en-US" cap="all" dirty="0" smtClean="0">
                <a:solidFill>
                  <a:srgbClr val="FFFFFF"/>
                </a:solidFill>
              </a:rPr>
              <a:t> </a:t>
            </a:r>
            <a:r>
              <a:rPr lang="en-US" dirty="0" smtClean="0">
                <a:solidFill>
                  <a:srgbClr val="FFFFFF"/>
                </a:solidFill>
              </a:rPr>
              <a:t>into </a:t>
            </a:r>
            <a:r>
              <a:rPr lang="en-US" dirty="0" smtClean="0">
                <a:solidFill>
                  <a:srgbClr val="FF0000"/>
                </a:solidFill>
              </a:rPr>
              <a:t>-5</a:t>
            </a:r>
            <a:r>
              <a:rPr lang="en-US" dirty="0" smtClean="0">
                <a:solidFill>
                  <a:srgbClr val="FF0000"/>
                </a:solidFill>
                <a:latin typeface="Wingdings"/>
                <a:ea typeface="Wingdings"/>
                <a:cs typeface="Wingdings"/>
              </a:rPr>
              <a:t></a:t>
            </a:r>
            <a:r>
              <a:rPr lang="en-US" dirty="0" smtClean="0">
                <a:solidFill>
                  <a:srgbClr val="FF0000"/>
                </a:solidFill>
                <a:latin typeface="Arial Rounded MT Bold"/>
                <a:ea typeface="Wingdings"/>
                <a:cs typeface="Wingdings"/>
              </a:rPr>
              <a:t>Y-(-5</a:t>
            </a:r>
            <a:r>
              <a:rPr lang="en-US" dirty="0" smtClean="0">
                <a:solidFill>
                  <a:srgbClr val="FF0000"/>
                </a:solidFill>
                <a:latin typeface="Wingdings"/>
                <a:ea typeface="Wingdings"/>
                <a:cs typeface="Wingdings"/>
              </a:rPr>
              <a:t></a:t>
            </a:r>
            <a:r>
              <a:rPr lang="en-US" smtClean="0">
                <a:solidFill>
                  <a:srgbClr val="FF0000"/>
                </a:solidFill>
              </a:rPr>
              <a:t>9) = -5Y - (-45)</a:t>
            </a:r>
            <a:endParaRPr lang="en-US" dirty="0" smtClean="0">
              <a:solidFill>
                <a:srgbClr val="FF0000"/>
              </a:solidFill>
            </a:endParaRPr>
          </a:p>
        </p:txBody>
      </p:sp>
      <p:sp>
        <p:nvSpPr>
          <p:cNvPr id="6" name="Slide Number Placeholder 5"/>
          <p:cNvSpPr>
            <a:spLocks noGrp="1"/>
          </p:cNvSpPr>
          <p:nvPr>
            <p:ph type="sldNum" sz="quarter" idx="12"/>
          </p:nvPr>
        </p:nvSpPr>
        <p:spPr/>
        <p:txBody>
          <a:bodyPr/>
          <a:lstStyle/>
          <a:p>
            <a:fld id="{47C9FBC2-9A17-174A-AC47-C5EFD3517C55}"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grpId="0" nodeType="clickEffect">
                                  <p:stCondLst>
                                    <p:cond delay="0"/>
                                  </p:stCondLst>
                                  <p:iterate type="lt">
                                    <p:tmPct val="0"/>
                                  </p:iterate>
                                  <p:childTnLst>
                                    <p:set>
                                      <p:cBhvr>
                                        <p:cTn id="15" dur="1" fill="hold">
                                          <p:stCondLst>
                                            <p:cond delay="0"/>
                                          </p:stCondLst>
                                        </p:cTn>
                                        <p:tgtEl>
                                          <p:spTgt spid="5">
                                            <p:txEl>
                                              <p:pRg st="0" end="0"/>
                                            </p:txEl>
                                          </p:spTgt>
                                        </p:tgtEl>
                                        <p:attrNameLst>
                                          <p:attrName>style.visibility</p:attrName>
                                        </p:attrNameLst>
                                      </p:cBhvr>
                                      <p:to>
                                        <p:strVal val="visible"/>
                                      </p:to>
                                    </p:set>
                                    <p:animEffect transition="in" filter="slide(fromBottom)">
                                      <p:cBhvr>
                                        <p:cTn id="16" dur="5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iterate type="lt">
                                    <p:tmPct val="0"/>
                                  </p:iterate>
                                  <p:childTnLst>
                                    <p:set>
                                      <p:cBhvr>
                                        <p:cTn id="20" dur="1" fill="hold">
                                          <p:stCondLst>
                                            <p:cond delay="0"/>
                                          </p:stCondLst>
                                        </p:cTn>
                                        <p:tgtEl>
                                          <p:spTgt spid="5">
                                            <p:txEl>
                                              <p:pRg st="1" end="1"/>
                                            </p:txEl>
                                          </p:spTgt>
                                        </p:tgtEl>
                                        <p:attrNameLst>
                                          <p:attrName>style.visibility</p:attrName>
                                        </p:attrNameLst>
                                      </p:cBhvr>
                                      <p:to>
                                        <p:strVal val="visible"/>
                                      </p:to>
                                    </p:set>
                                    <p:animEffect transition="in" filter="slide(fromBottom)">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iterate type="lt">
                                    <p:tmPct val="0"/>
                                  </p:iterate>
                                  <p:childTnLst>
                                    <p:set>
                                      <p:cBhvr>
                                        <p:cTn id="25" dur="1" fill="hold">
                                          <p:stCondLst>
                                            <p:cond delay="0"/>
                                          </p:stCondLst>
                                        </p:cTn>
                                        <p:tgtEl>
                                          <p:spTgt spid="5">
                                            <p:txEl>
                                              <p:pRg st="2" end="2"/>
                                            </p:txEl>
                                          </p:spTgt>
                                        </p:tgtEl>
                                        <p:attrNameLst>
                                          <p:attrName>style.visibility</p:attrName>
                                        </p:attrNameLst>
                                      </p:cBhvr>
                                      <p:to>
                                        <p:strVal val="visible"/>
                                      </p:to>
                                    </p:set>
                                    <p:animEffect transition="in" filter="slide(fromBottom)">
                                      <p:cBhvr>
                                        <p:cTn id="26" dur="5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iterate type="lt">
                                    <p:tmPct val="0"/>
                                  </p:iterate>
                                  <p:childTnLst>
                                    <p:set>
                                      <p:cBhvr>
                                        <p:cTn id="30" dur="1" fill="hold">
                                          <p:stCondLst>
                                            <p:cond delay="0"/>
                                          </p:stCondLst>
                                        </p:cTn>
                                        <p:tgtEl>
                                          <p:spTgt spid="5">
                                            <p:txEl>
                                              <p:pRg st="3" end="3"/>
                                            </p:txEl>
                                          </p:spTgt>
                                        </p:tgtEl>
                                        <p:attrNameLst>
                                          <p:attrName>style.visibility</p:attrName>
                                        </p:attrNameLst>
                                      </p:cBhvr>
                                      <p:to>
                                        <p:strVal val="visible"/>
                                      </p:to>
                                    </p:set>
                                    <p:animEffect transition="in" filter="slide(fromBottom)">
                                      <p:cBhvr>
                                        <p:cTn id="31" dur="500"/>
                                        <p:tgtEl>
                                          <p:spTgt spid="5">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6" presetClass="emph" presetSubtype="0" fill="hold" grpId="1" nodeType="clickEffect">
                                  <p:stCondLst>
                                    <p:cond delay="0"/>
                                  </p:stCondLst>
                                  <p:iterate type="lt">
                                    <p:tmPct val="10000"/>
                                  </p:iterate>
                                  <p:childTnLst>
                                    <p:animScale>
                                      <p:cBhvr>
                                        <p:cTn id="35" dur="250" autoRev="1" fill="hold">
                                          <p:stCondLst>
                                            <p:cond delay="0"/>
                                          </p:stCondLst>
                                        </p:cTn>
                                        <p:tgtEl>
                                          <p:spTgt spid="5">
                                            <p:txEl>
                                              <p:pRg st="0" end="0"/>
                                            </p:txEl>
                                          </p:spTgt>
                                        </p:tgtEl>
                                      </p:cBhvr>
                                      <p:to x="80000" y="100000"/>
                                    </p:animScale>
                                    <p:anim by="(#ppt_w*0.10)" calcmode="lin" valueType="num">
                                      <p:cBhvr>
                                        <p:cTn id="36" dur="250" autoRev="1" fill="hold">
                                          <p:stCondLst>
                                            <p:cond delay="0"/>
                                          </p:stCondLst>
                                        </p:cTn>
                                        <p:tgtEl>
                                          <p:spTgt spid="5">
                                            <p:txEl>
                                              <p:pRg st="0" end="0"/>
                                            </p:txEl>
                                          </p:spTgt>
                                        </p:tgtEl>
                                        <p:attrNameLst>
                                          <p:attrName>ppt_x</p:attrName>
                                        </p:attrNameLst>
                                      </p:cBhvr>
                                    </p:anim>
                                    <p:anim by="(-#ppt_w*0.10)" calcmode="lin" valueType="num">
                                      <p:cBhvr>
                                        <p:cTn id="37" dur="250" autoRev="1" fill="hold">
                                          <p:stCondLst>
                                            <p:cond delay="0"/>
                                          </p:stCondLst>
                                        </p:cTn>
                                        <p:tgtEl>
                                          <p:spTgt spid="5">
                                            <p:txEl>
                                              <p:pRg st="0" end="0"/>
                                            </p:txEl>
                                          </p:spTgt>
                                        </p:tgtEl>
                                        <p:attrNameLst>
                                          <p:attrName>ppt_y</p:attrName>
                                        </p:attrNameLst>
                                      </p:cBhvr>
                                    </p:anim>
                                    <p:animRot by="-480000">
                                      <p:cBhvr>
                                        <p:cTn id="38" dur="250" autoRev="1" fill="hold">
                                          <p:stCondLst>
                                            <p:cond delay="0"/>
                                          </p:stCondLst>
                                        </p:cTn>
                                        <p:tgtEl>
                                          <p:spTgt spid="5">
                                            <p:txEl>
                                              <p:pRg st="0" end="0"/>
                                            </p:txEl>
                                          </p:spTgt>
                                        </p:tgtEl>
                                        <p:attrNameLst>
                                          <p:attrName>r</p:attrName>
                                        </p:attrNameLst>
                                      </p:cBhvr>
                                    </p:animRot>
                                  </p:childTnLst>
                                </p:cTn>
                              </p:par>
                            </p:childTnLst>
                          </p:cTn>
                        </p:par>
                      </p:childTnLst>
                    </p:cTn>
                  </p:par>
                  <p:par>
                    <p:cTn id="39" fill="hold">
                      <p:stCondLst>
                        <p:cond delay="indefinite"/>
                      </p:stCondLst>
                      <p:childTnLst>
                        <p:par>
                          <p:cTn id="40" fill="hold">
                            <p:stCondLst>
                              <p:cond delay="0"/>
                            </p:stCondLst>
                            <p:childTnLst>
                              <p:par>
                                <p:cTn id="41" presetID="36" presetClass="emph" presetSubtype="0" fill="hold" grpId="1" nodeType="clickEffect">
                                  <p:stCondLst>
                                    <p:cond delay="0"/>
                                  </p:stCondLst>
                                  <p:iterate type="lt">
                                    <p:tmPct val="10000"/>
                                  </p:iterate>
                                  <p:childTnLst>
                                    <p:animScale>
                                      <p:cBhvr>
                                        <p:cTn id="42" dur="250" autoRev="1" fill="hold">
                                          <p:stCondLst>
                                            <p:cond delay="0"/>
                                          </p:stCondLst>
                                        </p:cTn>
                                        <p:tgtEl>
                                          <p:spTgt spid="5">
                                            <p:txEl>
                                              <p:pRg st="1" end="1"/>
                                            </p:txEl>
                                          </p:spTgt>
                                        </p:tgtEl>
                                      </p:cBhvr>
                                      <p:to x="80000" y="100000"/>
                                    </p:animScale>
                                    <p:anim by="(#ppt_w*0.10)" calcmode="lin" valueType="num">
                                      <p:cBhvr>
                                        <p:cTn id="43" dur="250" autoRev="1" fill="hold">
                                          <p:stCondLst>
                                            <p:cond delay="0"/>
                                          </p:stCondLst>
                                        </p:cTn>
                                        <p:tgtEl>
                                          <p:spTgt spid="5">
                                            <p:txEl>
                                              <p:pRg st="1" end="1"/>
                                            </p:txEl>
                                          </p:spTgt>
                                        </p:tgtEl>
                                        <p:attrNameLst>
                                          <p:attrName>ppt_x</p:attrName>
                                        </p:attrNameLst>
                                      </p:cBhvr>
                                    </p:anim>
                                    <p:anim by="(-#ppt_w*0.10)" calcmode="lin" valueType="num">
                                      <p:cBhvr>
                                        <p:cTn id="44" dur="250" autoRev="1" fill="hold">
                                          <p:stCondLst>
                                            <p:cond delay="0"/>
                                          </p:stCondLst>
                                        </p:cTn>
                                        <p:tgtEl>
                                          <p:spTgt spid="5">
                                            <p:txEl>
                                              <p:pRg st="1" end="1"/>
                                            </p:txEl>
                                          </p:spTgt>
                                        </p:tgtEl>
                                        <p:attrNameLst>
                                          <p:attrName>ppt_y</p:attrName>
                                        </p:attrNameLst>
                                      </p:cBhvr>
                                    </p:anim>
                                    <p:animRot by="-480000">
                                      <p:cBhvr>
                                        <p:cTn id="45" dur="250" autoRev="1" fill="hold">
                                          <p:stCondLst>
                                            <p:cond delay="0"/>
                                          </p:stCondLst>
                                        </p:cTn>
                                        <p:tgtEl>
                                          <p:spTgt spid="5">
                                            <p:txEl>
                                              <p:pRg st="1" end="1"/>
                                            </p:txEl>
                                          </p:spTgt>
                                        </p:tgtEl>
                                        <p:attrNameLst>
                                          <p:attrName>r</p:attrName>
                                        </p:attrNameLst>
                                      </p:cBhvr>
                                    </p:animRot>
                                  </p:childTnLst>
                                </p:cTn>
                              </p:par>
                            </p:childTnLst>
                          </p:cTn>
                        </p:par>
                      </p:childTnLst>
                    </p:cTn>
                  </p:par>
                  <p:par>
                    <p:cTn id="46" fill="hold">
                      <p:stCondLst>
                        <p:cond delay="indefinite"/>
                      </p:stCondLst>
                      <p:childTnLst>
                        <p:par>
                          <p:cTn id="47" fill="hold">
                            <p:stCondLst>
                              <p:cond delay="0"/>
                            </p:stCondLst>
                            <p:childTnLst>
                              <p:par>
                                <p:cTn id="48" presetID="36" presetClass="emph" presetSubtype="0" fill="hold" grpId="1" nodeType="clickEffect">
                                  <p:stCondLst>
                                    <p:cond delay="0"/>
                                  </p:stCondLst>
                                  <p:iterate type="lt">
                                    <p:tmPct val="10000"/>
                                  </p:iterate>
                                  <p:childTnLst>
                                    <p:animScale>
                                      <p:cBhvr>
                                        <p:cTn id="49" dur="250" autoRev="1" fill="hold">
                                          <p:stCondLst>
                                            <p:cond delay="0"/>
                                          </p:stCondLst>
                                        </p:cTn>
                                        <p:tgtEl>
                                          <p:spTgt spid="5">
                                            <p:txEl>
                                              <p:pRg st="2" end="2"/>
                                            </p:txEl>
                                          </p:spTgt>
                                        </p:tgtEl>
                                      </p:cBhvr>
                                      <p:to x="80000" y="100000"/>
                                    </p:animScale>
                                    <p:anim by="(#ppt_w*0.10)" calcmode="lin" valueType="num">
                                      <p:cBhvr>
                                        <p:cTn id="50" dur="250" autoRev="1" fill="hold">
                                          <p:stCondLst>
                                            <p:cond delay="0"/>
                                          </p:stCondLst>
                                        </p:cTn>
                                        <p:tgtEl>
                                          <p:spTgt spid="5">
                                            <p:txEl>
                                              <p:pRg st="2" end="2"/>
                                            </p:txEl>
                                          </p:spTgt>
                                        </p:tgtEl>
                                        <p:attrNameLst>
                                          <p:attrName>ppt_x</p:attrName>
                                        </p:attrNameLst>
                                      </p:cBhvr>
                                    </p:anim>
                                    <p:anim by="(-#ppt_w*0.10)" calcmode="lin" valueType="num">
                                      <p:cBhvr>
                                        <p:cTn id="51" dur="250" autoRev="1" fill="hold">
                                          <p:stCondLst>
                                            <p:cond delay="0"/>
                                          </p:stCondLst>
                                        </p:cTn>
                                        <p:tgtEl>
                                          <p:spTgt spid="5">
                                            <p:txEl>
                                              <p:pRg st="2" end="2"/>
                                            </p:txEl>
                                          </p:spTgt>
                                        </p:tgtEl>
                                        <p:attrNameLst>
                                          <p:attrName>ppt_y</p:attrName>
                                        </p:attrNameLst>
                                      </p:cBhvr>
                                    </p:anim>
                                    <p:animRot by="-480000">
                                      <p:cBhvr>
                                        <p:cTn id="52" dur="250" autoRev="1" fill="hold">
                                          <p:stCondLst>
                                            <p:cond delay="0"/>
                                          </p:stCondLst>
                                        </p:cTn>
                                        <p:tgtEl>
                                          <p:spTgt spid="5">
                                            <p:txEl>
                                              <p:pRg st="2" end="2"/>
                                            </p:txEl>
                                          </p:spTgt>
                                        </p:tgtEl>
                                        <p:attrNameLst>
                                          <p:attrName>r</p:attrName>
                                        </p:attrNameLst>
                                      </p:cBhvr>
                                    </p:animRot>
                                  </p:childTnLst>
                                </p:cTn>
                              </p:par>
                            </p:childTnLst>
                          </p:cTn>
                        </p:par>
                      </p:childTnLst>
                    </p:cTn>
                  </p:par>
                  <p:par>
                    <p:cTn id="53" fill="hold">
                      <p:stCondLst>
                        <p:cond delay="indefinite"/>
                      </p:stCondLst>
                      <p:childTnLst>
                        <p:par>
                          <p:cTn id="54" fill="hold">
                            <p:stCondLst>
                              <p:cond delay="0"/>
                            </p:stCondLst>
                            <p:childTnLst>
                              <p:par>
                                <p:cTn id="55" presetID="36" presetClass="emph" presetSubtype="0" fill="hold" grpId="1" nodeType="clickEffect">
                                  <p:stCondLst>
                                    <p:cond delay="0"/>
                                  </p:stCondLst>
                                  <p:iterate type="lt">
                                    <p:tmPct val="10000"/>
                                  </p:iterate>
                                  <p:childTnLst>
                                    <p:animScale>
                                      <p:cBhvr>
                                        <p:cTn id="56" dur="250" autoRev="1" fill="hold">
                                          <p:stCondLst>
                                            <p:cond delay="0"/>
                                          </p:stCondLst>
                                        </p:cTn>
                                        <p:tgtEl>
                                          <p:spTgt spid="5">
                                            <p:txEl>
                                              <p:pRg st="3" end="3"/>
                                            </p:txEl>
                                          </p:spTgt>
                                        </p:tgtEl>
                                      </p:cBhvr>
                                      <p:to x="80000" y="100000"/>
                                    </p:animScale>
                                    <p:anim by="(#ppt_w*0.10)" calcmode="lin" valueType="num">
                                      <p:cBhvr>
                                        <p:cTn id="57" dur="250" autoRev="1" fill="hold">
                                          <p:stCondLst>
                                            <p:cond delay="0"/>
                                          </p:stCondLst>
                                        </p:cTn>
                                        <p:tgtEl>
                                          <p:spTgt spid="5">
                                            <p:txEl>
                                              <p:pRg st="3" end="3"/>
                                            </p:txEl>
                                          </p:spTgt>
                                        </p:tgtEl>
                                        <p:attrNameLst>
                                          <p:attrName>ppt_x</p:attrName>
                                        </p:attrNameLst>
                                      </p:cBhvr>
                                    </p:anim>
                                    <p:anim by="(-#ppt_w*0.10)" calcmode="lin" valueType="num">
                                      <p:cBhvr>
                                        <p:cTn id="58" dur="250" autoRev="1" fill="hold">
                                          <p:stCondLst>
                                            <p:cond delay="0"/>
                                          </p:stCondLst>
                                        </p:cTn>
                                        <p:tgtEl>
                                          <p:spTgt spid="5">
                                            <p:txEl>
                                              <p:pRg st="3" end="3"/>
                                            </p:txEl>
                                          </p:spTgt>
                                        </p:tgtEl>
                                        <p:attrNameLst>
                                          <p:attrName>ppt_y</p:attrName>
                                        </p:attrNameLst>
                                      </p:cBhvr>
                                    </p:anim>
                                    <p:animRot by="-480000">
                                      <p:cBhvr>
                                        <p:cTn id="59" dur="250" autoRev="1" fill="hold">
                                          <p:stCondLst>
                                            <p:cond delay="0"/>
                                          </p:stCondLst>
                                        </p:cTn>
                                        <p:tgtEl>
                                          <p:spTgt spid="5">
                                            <p:txEl>
                                              <p:pRg st="3" end="3"/>
                                            </p:txEl>
                                          </p:spTgt>
                                        </p:tgtEl>
                                        <p:attrNameLst>
                                          <p:attrName>r</p:attrName>
                                        </p:attrNameLst>
                                      </p:cBhvr>
                                    </p:animRot>
                                  </p:childTnLst>
                                </p:cTn>
                              </p:par>
                            </p:childTnLst>
                          </p:cTn>
                        </p:par>
                      </p:childTnLst>
                    </p:cTn>
                  </p:par>
                  <p:par>
                    <p:cTn id="60" fill="hold">
                      <p:stCondLst>
                        <p:cond delay="indefinite"/>
                      </p:stCondLst>
                      <p:childTnLst>
                        <p:par>
                          <p:cTn id="61" fill="hold">
                            <p:stCondLst>
                              <p:cond delay="0"/>
                            </p:stCondLst>
                            <p:childTnLst>
                              <p:par>
                                <p:cTn id="62" presetID="27" presetClass="exit" presetSubtype="0" fill="hold" grpId="2" nodeType="clickEffect">
                                  <p:stCondLst>
                                    <p:cond delay="0"/>
                                  </p:stCondLst>
                                  <p:iterate type="lt">
                                    <p:tmPct val="50000"/>
                                  </p:iterate>
                                  <p:childTnLst>
                                    <p:anim calcmode="discrete" valueType="clr">
                                      <p:cBhvr override="childStyle">
                                        <p:cTn id="63" dur="80"/>
                                        <p:tgtEl>
                                          <p:spTgt spid="5">
                                            <p:txEl>
                                              <p:pRg st="0" end="0"/>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64" dur="80"/>
                                        <p:tgtEl>
                                          <p:spTgt spid="5">
                                            <p:txEl>
                                              <p:pRg st="0" end="0"/>
                                            </p:txEl>
                                          </p:spTgt>
                                        </p:tgtEl>
                                        <p:attrNameLst>
                                          <p:attrName>fillcolor</p:attrName>
                                        </p:attrNameLst>
                                      </p:cBhvr>
                                      <p:tavLst>
                                        <p:tav tm="0">
                                          <p:val>
                                            <p:clrVal>
                                              <a:schemeClr val="hlink"/>
                                            </p:clrVal>
                                          </p:val>
                                        </p:tav>
                                        <p:tav tm="50000">
                                          <p:val>
                                            <p:clrVal>
                                              <a:schemeClr val="accent2"/>
                                            </p:clrVal>
                                          </p:val>
                                        </p:tav>
                                      </p:tavLst>
                                    </p:anim>
                                    <p:set>
                                      <p:cBhvr>
                                        <p:cTn id="65" dur="80"/>
                                        <p:tgtEl>
                                          <p:spTgt spid="5">
                                            <p:txEl>
                                              <p:pRg st="0" end="0"/>
                                            </p:txEl>
                                          </p:spTgt>
                                        </p:tgtEl>
                                        <p:attrNameLst>
                                          <p:attrName>fill.type</p:attrName>
                                        </p:attrNameLst>
                                      </p:cBhvr>
                                      <p:to>
                                        <p:strVal val="solid"/>
                                      </p:to>
                                    </p:set>
                                    <p:set>
                                      <p:cBhvr>
                                        <p:cTn id="66" dur="1" fill="hold">
                                          <p:stCondLst>
                                            <p:cond delay="79"/>
                                          </p:stCondLst>
                                        </p:cTn>
                                        <p:tgtEl>
                                          <p:spTgt spid="5">
                                            <p:txEl>
                                              <p:pRg st="0" end="0"/>
                                            </p:txEl>
                                          </p:spTgt>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27" presetClass="exit" presetSubtype="0" fill="hold" grpId="2" nodeType="clickEffect">
                                  <p:stCondLst>
                                    <p:cond delay="0"/>
                                  </p:stCondLst>
                                  <p:iterate type="lt">
                                    <p:tmPct val="50000"/>
                                  </p:iterate>
                                  <p:childTnLst>
                                    <p:anim calcmode="discrete" valueType="clr">
                                      <p:cBhvr override="childStyle">
                                        <p:cTn id="70" dur="80"/>
                                        <p:tgtEl>
                                          <p:spTgt spid="5">
                                            <p:txEl>
                                              <p:pRg st="1" end="1"/>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71" dur="80"/>
                                        <p:tgtEl>
                                          <p:spTgt spid="5">
                                            <p:txEl>
                                              <p:pRg st="1" end="1"/>
                                            </p:txEl>
                                          </p:spTgt>
                                        </p:tgtEl>
                                        <p:attrNameLst>
                                          <p:attrName>fillcolor</p:attrName>
                                        </p:attrNameLst>
                                      </p:cBhvr>
                                      <p:tavLst>
                                        <p:tav tm="0">
                                          <p:val>
                                            <p:clrVal>
                                              <a:schemeClr val="hlink"/>
                                            </p:clrVal>
                                          </p:val>
                                        </p:tav>
                                        <p:tav tm="50000">
                                          <p:val>
                                            <p:clrVal>
                                              <a:schemeClr val="accent2"/>
                                            </p:clrVal>
                                          </p:val>
                                        </p:tav>
                                      </p:tavLst>
                                    </p:anim>
                                    <p:set>
                                      <p:cBhvr>
                                        <p:cTn id="72" dur="80"/>
                                        <p:tgtEl>
                                          <p:spTgt spid="5">
                                            <p:txEl>
                                              <p:pRg st="1" end="1"/>
                                            </p:txEl>
                                          </p:spTgt>
                                        </p:tgtEl>
                                        <p:attrNameLst>
                                          <p:attrName>fill.type</p:attrName>
                                        </p:attrNameLst>
                                      </p:cBhvr>
                                      <p:to>
                                        <p:strVal val="solid"/>
                                      </p:to>
                                    </p:set>
                                    <p:set>
                                      <p:cBhvr>
                                        <p:cTn id="73" dur="1" fill="hold">
                                          <p:stCondLst>
                                            <p:cond delay="79"/>
                                          </p:stCondLst>
                                        </p:cTn>
                                        <p:tgtEl>
                                          <p:spTgt spid="5">
                                            <p:txEl>
                                              <p:pRg st="1" end="1"/>
                                            </p:txEl>
                                          </p:spTgt>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27" presetClass="exit" presetSubtype="0" fill="hold" grpId="2" nodeType="clickEffect">
                                  <p:stCondLst>
                                    <p:cond delay="0"/>
                                  </p:stCondLst>
                                  <p:iterate type="lt">
                                    <p:tmPct val="50000"/>
                                  </p:iterate>
                                  <p:childTnLst>
                                    <p:anim calcmode="discrete" valueType="clr">
                                      <p:cBhvr override="childStyle">
                                        <p:cTn id="77" dur="80"/>
                                        <p:tgtEl>
                                          <p:spTgt spid="5">
                                            <p:txEl>
                                              <p:pRg st="2" end="2"/>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78" dur="80"/>
                                        <p:tgtEl>
                                          <p:spTgt spid="5">
                                            <p:txEl>
                                              <p:pRg st="2" end="2"/>
                                            </p:txEl>
                                          </p:spTgt>
                                        </p:tgtEl>
                                        <p:attrNameLst>
                                          <p:attrName>fillcolor</p:attrName>
                                        </p:attrNameLst>
                                      </p:cBhvr>
                                      <p:tavLst>
                                        <p:tav tm="0">
                                          <p:val>
                                            <p:clrVal>
                                              <a:schemeClr val="hlink"/>
                                            </p:clrVal>
                                          </p:val>
                                        </p:tav>
                                        <p:tav tm="50000">
                                          <p:val>
                                            <p:clrVal>
                                              <a:schemeClr val="accent2"/>
                                            </p:clrVal>
                                          </p:val>
                                        </p:tav>
                                      </p:tavLst>
                                    </p:anim>
                                    <p:set>
                                      <p:cBhvr>
                                        <p:cTn id="79" dur="80"/>
                                        <p:tgtEl>
                                          <p:spTgt spid="5">
                                            <p:txEl>
                                              <p:pRg st="2" end="2"/>
                                            </p:txEl>
                                          </p:spTgt>
                                        </p:tgtEl>
                                        <p:attrNameLst>
                                          <p:attrName>fill.type</p:attrName>
                                        </p:attrNameLst>
                                      </p:cBhvr>
                                      <p:to>
                                        <p:strVal val="solid"/>
                                      </p:to>
                                    </p:set>
                                    <p:set>
                                      <p:cBhvr>
                                        <p:cTn id="80" dur="1" fill="hold">
                                          <p:stCondLst>
                                            <p:cond delay="79"/>
                                          </p:stCondLst>
                                        </p:cTn>
                                        <p:tgtEl>
                                          <p:spTgt spid="5">
                                            <p:txEl>
                                              <p:pRg st="2" end="2"/>
                                            </p:txEl>
                                          </p:spTgt>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7" presetClass="exit" presetSubtype="0" fill="hold" grpId="2" nodeType="clickEffect">
                                  <p:stCondLst>
                                    <p:cond delay="0"/>
                                  </p:stCondLst>
                                  <p:iterate type="lt">
                                    <p:tmPct val="50000"/>
                                  </p:iterate>
                                  <p:childTnLst>
                                    <p:anim calcmode="discrete" valueType="clr">
                                      <p:cBhvr override="childStyle">
                                        <p:cTn id="84" dur="80"/>
                                        <p:tgtEl>
                                          <p:spTgt spid="5">
                                            <p:txEl>
                                              <p:pRg st="3" end="3"/>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85" dur="80"/>
                                        <p:tgtEl>
                                          <p:spTgt spid="5">
                                            <p:txEl>
                                              <p:pRg st="3" end="3"/>
                                            </p:txEl>
                                          </p:spTgt>
                                        </p:tgtEl>
                                        <p:attrNameLst>
                                          <p:attrName>fillcolor</p:attrName>
                                        </p:attrNameLst>
                                      </p:cBhvr>
                                      <p:tavLst>
                                        <p:tav tm="0">
                                          <p:val>
                                            <p:clrVal>
                                              <a:schemeClr val="hlink"/>
                                            </p:clrVal>
                                          </p:val>
                                        </p:tav>
                                        <p:tav tm="50000">
                                          <p:val>
                                            <p:clrVal>
                                              <a:schemeClr val="accent2"/>
                                            </p:clrVal>
                                          </p:val>
                                        </p:tav>
                                      </p:tavLst>
                                    </p:anim>
                                    <p:set>
                                      <p:cBhvr>
                                        <p:cTn id="86" dur="80"/>
                                        <p:tgtEl>
                                          <p:spTgt spid="5">
                                            <p:txEl>
                                              <p:pRg st="3" end="3"/>
                                            </p:txEl>
                                          </p:spTgt>
                                        </p:tgtEl>
                                        <p:attrNameLst>
                                          <p:attrName>fill.type</p:attrName>
                                        </p:attrNameLst>
                                      </p:cBhvr>
                                      <p:to>
                                        <p:strVal val="solid"/>
                                      </p:to>
                                    </p:set>
                                    <p:set>
                                      <p:cBhvr>
                                        <p:cTn id="87" dur="1" fill="hold">
                                          <p:stCondLst>
                                            <p:cond delay="79"/>
                                          </p:stCondLst>
                                        </p:cTn>
                                        <p:tgtEl>
                                          <p:spTgt spid="5">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5" grpId="1" build="p"/>
      <p:bldP spid="5" grpId="2"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2.jpeg"/></Relationships>
</file>

<file path=ppt/theme/_rels/theme12.xml.rels><?xml version="1.0" encoding="UTF-8" standalone="yes"?>
<Relationships xmlns="http://schemas.openxmlformats.org/package/2006/relationships"><Relationship Id="rId4" Type="http://schemas.openxmlformats.org/officeDocument/2006/relationships/image" Target="../media/image22.jpeg"/><Relationship Id="rId1" Type="http://schemas.openxmlformats.org/officeDocument/2006/relationships/image" Target="../media/image19.jpeg"/><Relationship Id="rId2" Type="http://schemas.openxmlformats.org/officeDocument/2006/relationships/image" Target="../media/image20.jpeg"/><Relationship Id="rId3" Type="http://schemas.openxmlformats.org/officeDocument/2006/relationships/image" Target="../media/image21.jpeg"/><Relationship Id="rId5" Type="http://schemas.openxmlformats.org/officeDocument/2006/relationships/image" Target="../media/image23.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1" Type="http://schemas.openxmlformats.org/officeDocument/2006/relationships/image" Target="../media/image4.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Japanese Art">
  <a:themeElements>
    <a:clrScheme name="Japanese Art 1">
      <a:dk1>
        <a:srgbClr val="000000"/>
      </a:dk1>
      <a:lt1>
        <a:srgbClr val="D9C641"/>
      </a:lt1>
      <a:dk2>
        <a:srgbClr val="23005F"/>
      </a:dk2>
      <a:lt2>
        <a:srgbClr val="808080"/>
      </a:lt2>
      <a:accent1>
        <a:srgbClr val="C70000"/>
      </a:accent1>
      <a:accent2>
        <a:srgbClr val="5554FF"/>
      </a:accent2>
      <a:accent3>
        <a:srgbClr val="E9DFB0"/>
      </a:accent3>
      <a:accent4>
        <a:srgbClr val="000000"/>
      </a:accent4>
      <a:accent5>
        <a:srgbClr val="E0AAAA"/>
      </a:accent5>
      <a:accent6>
        <a:srgbClr val="4C4BE7"/>
      </a:accent6>
      <a:hlink>
        <a:srgbClr val="009999"/>
      </a:hlink>
      <a:folHlink>
        <a:srgbClr val="99CC00"/>
      </a:folHlink>
    </a:clrScheme>
    <a:fontScheme name="Japanese Art">
      <a:majorFont>
        <a:latin typeface="Futura"/>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Japanese Art 1">
        <a:dk1>
          <a:srgbClr val="000000"/>
        </a:dk1>
        <a:lt1>
          <a:srgbClr val="D9C641"/>
        </a:lt1>
        <a:dk2>
          <a:srgbClr val="23005F"/>
        </a:dk2>
        <a:lt2>
          <a:srgbClr val="808080"/>
        </a:lt2>
        <a:accent1>
          <a:srgbClr val="C70000"/>
        </a:accent1>
        <a:accent2>
          <a:srgbClr val="5554FF"/>
        </a:accent2>
        <a:accent3>
          <a:srgbClr val="E9DFB0"/>
        </a:accent3>
        <a:accent4>
          <a:srgbClr val="000000"/>
        </a:accent4>
        <a:accent5>
          <a:srgbClr val="E0AAAA"/>
        </a:accent5>
        <a:accent6>
          <a:srgbClr val="4C4BE7"/>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Inkwell">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1_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8.xml><?xml version="1.0" encoding="utf-8"?>
<a:theme xmlns:a="http://schemas.openxmlformats.org/drawingml/2006/main" name="1_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1932</Words>
  <Application>Microsoft Macintosh PowerPoint</Application>
  <PresentationFormat>On-screen Show (4:3)</PresentationFormat>
  <Paragraphs>225</Paragraphs>
  <Slides>14</Slides>
  <Notes>4</Notes>
  <HiddenSlides>0</HiddenSlides>
  <MMClips>0</MMClips>
  <ScaleCrop>false</ScaleCrop>
  <HeadingPairs>
    <vt:vector size="4" baseType="variant">
      <vt:variant>
        <vt:lpstr>Design Template</vt:lpstr>
      </vt:variant>
      <vt:variant>
        <vt:i4>14</vt:i4>
      </vt:variant>
      <vt:variant>
        <vt:lpstr>Slide Titles</vt:lpstr>
      </vt:variant>
      <vt:variant>
        <vt:i4>14</vt:i4>
      </vt:variant>
    </vt:vector>
  </HeadingPairs>
  <TitlesOfParts>
    <vt:vector size="28" baseType="lpstr">
      <vt:lpstr>Apex</vt:lpstr>
      <vt:lpstr>Breeze</vt:lpstr>
      <vt:lpstr>Verve</vt:lpstr>
      <vt:lpstr>1_Verve</vt:lpstr>
      <vt:lpstr>Flow</vt:lpstr>
      <vt:lpstr>Office Theme</vt:lpstr>
      <vt:lpstr>1_Apex</vt:lpstr>
      <vt:lpstr>1_Revolution</vt:lpstr>
      <vt:lpstr>Sky</vt:lpstr>
      <vt:lpstr>1_Breeze</vt:lpstr>
      <vt:lpstr>Japanese Art</vt:lpstr>
      <vt:lpstr>Inkwell</vt:lpstr>
      <vt:lpstr>1_Office Theme</vt:lpstr>
      <vt:lpstr>2_Office Theme</vt:lpstr>
      <vt:lpstr>Seventh Grade Math</vt:lpstr>
      <vt:lpstr>Slide 2</vt:lpstr>
      <vt:lpstr>Slide 3</vt:lpstr>
      <vt:lpstr>Adding Integers</vt:lpstr>
      <vt:lpstr>Multiplying and Dividing Integers</vt:lpstr>
      <vt:lpstr>Slide 6</vt:lpstr>
      <vt:lpstr>Subtracting Integers</vt:lpstr>
      <vt:lpstr>Slide 8</vt:lpstr>
      <vt:lpstr>Distributive Property For Algebra</vt:lpstr>
      <vt:lpstr>How to Solve Equations</vt:lpstr>
      <vt:lpstr>Slide 11</vt:lpstr>
      <vt:lpstr>Slide 12</vt:lpstr>
      <vt:lpstr>HOW TO COMBINE LIKE TERMS A.K.A. SIMPLIFYING ALGEBRAIC EXPRESSIONS </vt:lpstr>
      <vt:lpstr>Solving an algebraic equation!!!!</vt:lpstr>
    </vt:vector>
  </TitlesOfParts>
  <Company>Abington Friends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Seventh Grade Math</dc:title>
  <dc:creator>w2kus</dc:creator>
  <cp:lastModifiedBy>w2kus</cp:lastModifiedBy>
  <cp:revision>8</cp:revision>
  <dcterms:created xsi:type="dcterms:W3CDTF">2010-03-23T12:47:03Z</dcterms:created>
  <dcterms:modified xsi:type="dcterms:W3CDTF">2010-03-23T12:48:15Z</dcterms:modified>
</cp:coreProperties>
</file>